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61" r:id="rId5"/>
    <p:sldId id="263" r:id="rId6"/>
    <p:sldId id="264" r:id="rId7"/>
    <p:sldId id="266" r:id="rId8"/>
    <p:sldId id="267" r:id="rId9"/>
    <p:sldId id="268" r:id="rId10"/>
    <p:sldId id="269" r:id="rId11"/>
    <p:sldId id="273" r:id="rId12"/>
    <p:sldId id="274" r:id="rId13"/>
    <p:sldId id="275" r:id="rId14"/>
    <p:sldId id="270" r:id="rId15"/>
    <p:sldId id="276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5D5A15-33F8-4564-B15C-11020BB93618}" v="1" dt="2025-11-20T07:56:33.6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e Koelman" userId="d90ac415-506a-4204-a01a-6163e8ab5c72" providerId="ADAL" clId="{36F01163-E8E7-495B-8C2A-EAF45C1783C8}"/>
    <pc:docChg chg="undo custSel addSld delSld modSld sldOrd">
      <pc:chgData name="Simone Koelman" userId="d90ac415-506a-4204-a01a-6163e8ab5c72" providerId="ADAL" clId="{36F01163-E8E7-495B-8C2A-EAF45C1783C8}" dt="2025-11-20T07:57:00.152" v="2237"/>
      <pc:docMkLst>
        <pc:docMk/>
      </pc:docMkLst>
      <pc:sldChg chg="addSp delSp modSp add mod ord modTransition">
        <pc:chgData name="Simone Koelman" userId="d90ac415-506a-4204-a01a-6163e8ab5c72" providerId="ADAL" clId="{36F01163-E8E7-495B-8C2A-EAF45C1783C8}" dt="2025-11-15T08:06:10.650" v="538" actId="170"/>
        <pc:sldMkLst>
          <pc:docMk/>
          <pc:sldMk cId="0" sldId="261"/>
        </pc:sldMkLst>
        <pc:spChg chg="add mod">
          <ac:chgData name="Simone Koelman" userId="d90ac415-506a-4204-a01a-6163e8ab5c72" providerId="ADAL" clId="{36F01163-E8E7-495B-8C2A-EAF45C1783C8}" dt="2025-11-15T08:05:35.824" v="535" actId="1076"/>
          <ac:spMkLst>
            <pc:docMk/>
            <pc:sldMk cId="0" sldId="261"/>
            <ac:spMk id="3" creationId="{B5A37B9E-4B4D-7C99-7168-316A4934D9A5}"/>
          </ac:spMkLst>
        </pc:spChg>
        <pc:spChg chg="mod">
          <ac:chgData name="Simone Koelman" userId="d90ac415-506a-4204-a01a-6163e8ab5c72" providerId="ADAL" clId="{36F01163-E8E7-495B-8C2A-EAF45C1783C8}" dt="2025-11-15T08:05:37.815" v="536" actId="1076"/>
          <ac:spMkLst>
            <pc:docMk/>
            <pc:sldMk cId="0" sldId="261"/>
            <ac:spMk id="130" creationId="{00000000-0000-0000-0000-000000000000}"/>
          </ac:spMkLst>
        </pc:spChg>
        <pc:picChg chg="add mod ord modCrop">
          <ac:chgData name="Simone Koelman" userId="d90ac415-506a-4204-a01a-6163e8ab5c72" providerId="ADAL" clId="{36F01163-E8E7-495B-8C2A-EAF45C1783C8}" dt="2025-11-15T08:06:06.290" v="537" actId="171"/>
          <ac:picMkLst>
            <pc:docMk/>
            <pc:sldMk cId="0" sldId="261"/>
            <ac:picMk id="5" creationId="{7A6C5BF0-B943-47D2-8D6F-594DA438F106}"/>
          </ac:picMkLst>
        </pc:picChg>
        <pc:picChg chg="ord">
          <ac:chgData name="Simone Koelman" userId="d90ac415-506a-4204-a01a-6163e8ab5c72" providerId="ADAL" clId="{36F01163-E8E7-495B-8C2A-EAF45C1783C8}" dt="2025-11-15T08:06:10.650" v="538" actId="170"/>
          <ac:picMkLst>
            <pc:docMk/>
            <pc:sldMk cId="0" sldId="261"/>
            <ac:picMk id="132" creationId="{00000000-0000-0000-0000-000000000000}"/>
          </ac:picMkLst>
        </pc:picChg>
      </pc:sldChg>
      <pc:sldChg chg="modSp add mod">
        <pc:chgData name="Simone Koelman" userId="d90ac415-506a-4204-a01a-6163e8ab5c72" providerId="ADAL" clId="{36F01163-E8E7-495B-8C2A-EAF45C1783C8}" dt="2025-11-15T08:14:20.022" v="810" actId="20577"/>
        <pc:sldMkLst>
          <pc:docMk/>
          <pc:sldMk cId="4071673988" sldId="263"/>
        </pc:sldMkLst>
        <pc:spChg chg="mod">
          <ac:chgData name="Simone Koelman" userId="d90ac415-506a-4204-a01a-6163e8ab5c72" providerId="ADAL" clId="{36F01163-E8E7-495B-8C2A-EAF45C1783C8}" dt="2025-11-15T08:14:20.022" v="810" actId="20577"/>
          <ac:spMkLst>
            <pc:docMk/>
            <pc:sldMk cId="4071673988" sldId="263"/>
            <ac:spMk id="6" creationId="{B227F4CA-C91A-58B7-1BBB-A50E1D95C6D0}"/>
          </ac:spMkLst>
        </pc:spChg>
      </pc:sldChg>
      <pc:sldChg chg="modSp add mod">
        <pc:chgData name="Simone Koelman" userId="d90ac415-506a-4204-a01a-6163e8ab5c72" providerId="ADAL" clId="{36F01163-E8E7-495B-8C2A-EAF45C1783C8}" dt="2025-11-19T16:27:53.879" v="2221" actId="13926"/>
        <pc:sldMkLst>
          <pc:docMk/>
          <pc:sldMk cId="3776164358" sldId="264"/>
        </pc:sldMkLst>
        <pc:spChg chg="mod">
          <ac:chgData name="Simone Koelman" userId="d90ac415-506a-4204-a01a-6163e8ab5c72" providerId="ADAL" clId="{36F01163-E8E7-495B-8C2A-EAF45C1783C8}" dt="2025-11-19T16:27:53.879" v="2221" actId="13926"/>
          <ac:spMkLst>
            <pc:docMk/>
            <pc:sldMk cId="3776164358" sldId="264"/>
            <ac:spMk id="6" creationId="{4E10296A-0589-09CD-D874-8B7D06468E0B}"/>
          </ac:spMkLst>
        </pc:spChg>
        <pc:spChg chg="mod">
          <ac:chgData name="Simone Koelman" userId="d90ac415-506a-4204-a01a-6163e8ab5c72" providerId="ADAL" clId="{36F01163-E8E7-495B-8C2A-EAF45C1783C8}" dt="2025-11-15T08:30:31.270" v="1181" actId="255"/>
          <ac:spMkLst>
            <pc:docMk/>
            <pc:sldMk cId="3776164358" sldId="264"/>
            <ac:spMk id="130" creationId="{E61409CF-4DB9-F56C-04D5-E1CDF3BF6F43}"/>
          </ac:spMkLst>
        </pc:spChg>
      </pc:sldChg>
      <pc:sldChg chg="addSp modSp add mod">
        <pc:chgData name="Simone Koelman" userId="d90ac415-506a-4204-a01a-6163e8ab5c72" providerId="ADAL" clId="{36F01163-E8E7-495B-8C2A-EAF45C1783C8}" dt="2025-11-17T06:35:26.253" v="2073" actId="1076"/>
        <pc:sldMkLst>
          <pc:docMk/>
          <pc:sldMk cId="3085284773" sldId="266"/>
        </pc:sldMkLst>
        <pc:spChg chg="add mod">
          <ac:chgData name="Simone Koelman" userId="d90ac415-506a-4204-a01a-6163e8ab5c72" providerId="ADAL" clId="{36F01163-E8E7-495B-8C2A-EAF45C1783C8}" dt="2025-11-17T06:35:26.253" v="2073" actId="1076"/>
          <ac:spMkLst>
            <pc:docMk/>
            <pc:sldMk cId="3085284773" sldId="266"/>
            <ac:spMk id="3" creationId="{43164817-C287-987D-0703-B1E5F605090B}"/>
          </ac:spMkLst>
        </pc:spChg>
        <pc:spChg chg="mod">
          <ac:chgData name="Simone Koelman" userId="d90ac415-506a-4204-a01a-6163e8ab5c72" providerId="ADAL" clId="{36F01163-E8E7-495B-8C2A-EAF45C1783C8}" dt="2025-11-15T08:33:55.197" v="1369" actId="255"/>
          <ac:spMkLst>
            <pc:docMk/>
            <pc:sldMk cId="3085284773" sldId="266"/>
            <ac:spMk id="6" creationId="{B107ACE5-8313-7DC7-BC91-3E1AA2E62575}"/>
          </ac:spMkLst>
        </pc:spChg>
        <pc:spChg chg="mod">
          <ac:chgData name="Simone Koelman" userId="d90ac415-506a-4204-a01a-6163e8ab5c72" providerId="ADAL" clId="{36F01163-E8E7-495B-8C2A-EAF45C1783C8}" dt="2025-11-15T08:30:54.812" v="1188" actId="1076"/>
          <ac:spMkLst>
            <pc:docMk/>
            <pc:sldMk cId="3085284773" sldId="266"/>
            <ac:spMk id="130" creationId="{3967CD86-8BF4-EC0D-5D57-4B0CE5F33FE9}"/>
          </ac:spMkLst>
        </pc:spChg>
        <pc:picChg chg="add mod">
          <ac:chgData name="Simone Koelman" userId="d90ac415-506a-4204-a01a-6163e8ab5c72" providerId="ADAL" clId="{36F01163-E8E7-495B-8C2A-EAF45C1783C8}" dt="2025-11-15T08:33:37.139" v="1368" actId="1076"/>
          <ac:picMkLst>
            <pc:docMk/>
            <pc:sldMk cId="3085284773" sldId="266"/>
            <ac:picMk id="1026" creationId="{E7A375ED-EA8E-3623-6F15-40E4249C9DB8}"/>
          </ac:picMkLst>
        </pc:picChg>
      </pc:sldChg>
      <pc:sldChg chg="addSp delSp modSp add mod">
        <pc:chgData name="Simone Koelman" userId="d90ac415-506a-4204-a01a-6163e8ab5c72" providerId="ADAL" clId="{36F01163-E8E7-495B-8C2A-EAF45C1783C8}" dt="2025-11-15T08:38:19.239" v="1404" actId="1076"/>
        <pc:sldMkLst>
          <pc:docMk/>
          <pc:sldMk cId="699443953" sldId="267"/>
        </pc:sldMkLst>
        <pc:spChg chg="add mod">
          <ac:chgData name="Simone Koelman" userId="d90ac415-506a-4204-a01a-6163e8ab5c72" providerId="ADAL" clId="{36F01163-E8E7-495B-8C2A-EAF45C1783C8}" dt="2025-11-15T08:38:19.239" v="1404" actId="1076"/>
          <ac:spMkLst>
            <pc:docMk/>
            <pc:sldMk cId="699443953" sldId="267"/>
            <ac:spMk id="4" creationId="{334DE470-D15E-0017-9460-E357DD503E05}"/>
          </ac:spMkLst>
        </pc:spChg>
        <pc:spChg chg="mod">
          <ac:chgData name="Simone Koelman" userId="d90ac415-506a-4204-a01a-6163e8ab5c72" providerId="ADAL" clId="{36F01163-E8E7-495B-8C2A-EAF45C1783C8}" dt="2025-11-15T08:34:32.990" v="1371" actId="6549"/>
          <ac:spMkLst>
            <pc:docMk/>
            <pc:sldMk cId="699443953" sldId="267"/>
            <ac:spMk id="130" creationId="{0A649849-127A-DE3C-A83D-B5E9D2C8A316}"/>
          </ac:spMkLst>
        </pc:spChg>
      </pc:sldChg>
      <pc:sldChg chg="delSp modSp add mod">
        <pc:chgData name="Simone Koelman" userId="d90ac415-506a-4204-a01a-6163e8ab5c72" providerId="ADAL" clId="{36F01163-E8E7-495B-8C2A-EAF45C1783C8}" dt="2025-11-20T07:51:01.348" v="2232" actId="113"/>
        <pc:sldMkLst>
          <pc:docMk/>
          <pc:sldMk cId="1678434558" sldId="268"/>
        </pc:sldMkLst>
        <pc:spChg chg="mod">
          <ac:chgData name="Simone Koelman" userId="d90ac415-506a-4204-a01a-6163e8ab5c72" providerId="ADAL" clId="{36F01163-E8E7-495B-8C2A-EAF45C1783C8}" dt="2025-11-20T07:51:01.348" v="2232" actId="113"/>
          <ac:spMkLst>
            <pc:docMk/>
            <pc:sldMk cId="1678434558" sldId="268"/>
            <ac:spMk id="3" creationId="{D6383BE4-5700-EF33-7BDE-47EAF83A59A6}"/>
          </ac:spMkLst>
        </pc:spChg>
        <pc:spChg chg="mod">
          <ac:chgData name="Simone Koelman" userId="d90ac415-506a-4204-a01a-6163e8ab5c72" providerId="ADAL" clId="{36F01163-E8E7-495B-8C2A-EAF45C1783C8}" dt="2025-11-15T08:38:44.140" v="1453" actId="20577"/>
          <ac:spMkLst>
            <pc:docMk/>
            <pc:sldMk cId="1678434558" sldId="268"/>
            <ac:spMk id="130" creationId="{D4601DCF-F740-EA15-4861-CF4D2B2F6C71}"/>
          </ac:spMkLst>
        </pc:spChg>
      </pc:sldChg>
      <pc:sldChg chg="modSp add mod">
        <pc:chgData name="Simone Koelman" userId="d90ac415-506a-4204-a01a-6163e8ab5c72" providerId="ADAL" clId="{36F01163-E8E7-495B-8C2A-EAF45C1783C8}" dt="2025-11-19T17:43:48.347" v="2229" actId="113"/>
        <pc:sldMkLst>
          <pc:docMk/>
          <pc:sldMk cId="2505507293" sldId="269"/>
        </pc:sldMkLst>
        <pc:spChg chg="mod">
          <ac:chgData name="Simone Koelman" userId="d90ac415-506a-4204-a01a-6163e8ab5c72" providerId="ADAL" clId="{36F01163-E8E7-495B-8C2A-EAF45C1783C8}" dt="2025-11-19T17:43:48.347" v="2229" actId="113"/>
          <ac:spMkLst>
            <pc:docMk/>
            <pc:sldMk cId="2505507293" sldId="269"/>
            <ac:spMk id="3" creationId="{429C054E-C34A-C468-4EE1-95B1CD04E3D1}"/>
          </ac:spMkLst>
        </pc:spChg>
        <pc:spChg chg="mod">
          <ac:chgData name="Simone Koelman" userId="d90ac415-506a-4204-a01a-6163e8ab5c72" providerId="ADAL" clId="{36F01163-E8E7-495B-8C2A-EAF45C1783C8}" dt="2025-11-15T08:42:41.303" v="1504"/>
          <ac:spMkLst>
            <pc:docMk/>
            <pc:sldMk cId="2505507293" sldId="269"/>
            <ac:spMk id="130" creationId="{44A1C7AF-98CF-7D27-46E0-03AB9A694772}"/>
          </ac:spMkLst>
        </pc:spChg>
      </pc:sldChg>
      <pc:sldChg chg="addSp delSp modSp add mod ord">
        <pc:chgData name="Simone Koelman" userId="d90ac415-506a-4204-a01a-6163e8ab5c72" providerId="ADAL" clId="{36F01163-E8E7-495B-8C2A-EAF45C1783C8}" dt="2025-11-17T06:30:42.813" v="2011" actId="255"/>
        <pc:sldMkLst>
          <pc:docMk/>
          <pc:sldMk cId="1039090955" sldId="270"/>
        </pc:sldMkLst>
        <pc:spChg chg="add mod">
          <ac:chgData name="Simone Koelman" userId="d90ac415-506a-4204-a01a-6163e8ab5c72" providerId="ADAL" clId="{36F01163-E8E7-495B-8C2A-EAF45C1783C8}" dt="2025-11-17T06:28:33.502" v="1979" actId="113"/>
          <ac:spMkLst>
            <pc:docMk/>
            <pc:sldMk cId="1039090955" sldId="270"/>
            <ac:spMk id="4" creationId="{D74BE034-ED2F-0497-4597-3CBF6DF5A5A5}"/>
          </ac:spMkLst>
        </pc:spChg>
        <pc:spChg chg="add mod">
          <ac:chgData name="Simone Koelman" userId="d90ac415-506a-4204-a01a-6163e8ab5c72" providerId="ADAL" clId="{36F01163-E8E7-495B-8C2A-EAF45C1783C8}" dt="2025-11-17T06:27:13.395" v="1960" actId="1076"/>
          <ac:spMkLst>
            <pc:docMk/>
            <pc:sldMk cId="1039090955" sldId="270"/>
            <ac:spMk id="8" creationId="{40776268-EA98-11E9-8CE2-95BB13F08DE0}"/>
          </ac:spMkLst>
        </pc:spChg>
        <pc:spChg chg="mod">
          <ac:chgData name="Simone Koelman" userId="d90ac415-506a-4204-a01a-6163e8ab5c72" providerId="ADAL" clId="{36F01163-E8E7-495B-8C2A-EAF45C1783C8}" dt="2025-11-17T06:30:42.813" v="2011" actId="255"/>
          <ac:spMkLst>
            <pc:docMk/>
            <pc:sldMk cId="1039090955" sldId="270"/>
            <ac:spMk id="130" creationId="{FB08D2DE-2836-A136-2DE5-B246020FFBBD}"/>
          </ac:spMkLst>
        </pc:spChg>
      </pc:sldChg>
      <pc:sldChg chg="addSp delSp modSp add mod ord">
        <pc:chgData name="Simone Koelman" userId="d90ac415-506a-4204-a01a-6163e8ab5c72" providerId="ADAL" clId="{36F01163-E8E7-495B-8C2A-EAF45C1783C8}" dt="2025-11-20T07:57:00.152" v="2237"/>
        <pc:sldMkLst>
          <pc:docMk/>
          <pc:sldMk cId="3147649665" sldId="273"/>
        </pc:sldMkLst>
        <pc:spChg chg="add del mod">
          <ac:chgData name="Simone Koelman" userId="d90ac415-506a-4204-a01a-6163e8ab5c72" providerId="ADAL" clId="{36F01163-E8E7-495B-8C2A-EAF45C1783C8}" dt="2025-11-20T07:56:10.710" v="2233" actId="478"/>
          <ac:spMkLst>
            <pc:docMk/>
            <pc:sldMk cId="3147649665" sldId="273"/>
            <ac:spMk id="3" creationId="{28CD29B4-84E2-06CC-41DB-5B2076BE6A61}"/>
          </ac:spMkLst>
        </pc:spChg>
        <pc:spChg chg="add mod">
          <ac:chgData name="Simone Koelman" userId="d90ac415-506a-4204-a01a-6163e8ab5c72" providerId="ADAL" clId="{36F01163-E8E7-495B-8C2A-EAF45C1783C8}" dt="2025-11-15T08:51:40.033" v="1642" actId="1076"/>
          <ac:spMkLst>
            <pc:docMk/>
            <pc:sldMk cId="3147649665" sldId="273"/>
            <ac:spMk id="6" creationId="{F5FE49C4-F679-4284-A83D-F4E7912CEF8B}"/>
          </ac:spMkLst>
        </pc:spChg>
        <pc:picChg chg="add mod">
          <ac:chgData name="Simone Koelman" userId="d90ac415-506a-4204-a01a-6163e8ab5c72" providerId="ADAL" clId="{36F01163-E8E7-495B-8C2A-EAF45C1783C8}" dt="2025-11-15T08:53:26.381" v="1648" actId="1076"/>
          <ac:picMkLst>
            <pc:docMk/>
            <pc:sldMk cId="3147649665" sldId="273"/>
            <ac:picMk id="9" creationId="{3C97F52B-ECCC-2656-2B64-1170DA13B156}"/>
          </ac:picMkLst>
        </pc:picChg>
      </pc:sldChg>
      <pc:sldChg chg="addSp delSp modSp add del mod">
        <pc:chgData name="Simone Koelman" userId="d90ac415-506a-4204-a01a-6163e8ab5c72" providerId="ADAL" clId="{36F01163-E8E7-495B-8C2A-EAF45C1783C8}" dt="2025-11-20T07:56:31.299" v="2234" actId="2696"/>
        <pc:sldMkLst>
          <pc:docMk/>
          <pc:sldMk cId="1014457674" sldId="274"/>
        </pc:sldMkLst>
        <pc:spChg chg="add mod">
          <ac:chgData name="Simone Koelman" userId="d90ac415-506a-4204-a01a-6163e8ab5c72" providerId="ADAL" clId="{36F01163-E8E7-495B-8C2A-EAF45C1783C8}" dt="2025-11-17T06:32:46.014" v="2058" actId="1076"/>
          <ac:spMkLst>
            <pc:docMk/>
            <pc:sldMk cId="1014457674" sldId="274"/>
            <ac:spMk id="6" creationId="{B94B1619-9824-CA30-C82E-811A378B4A2C}"/>
          </ac:spMkLst>
        </pc:spChg>
        <pc:spChg chg="mod">
          <ac:chgData name="Simone Koelman" userId="d90ac415-506a-4204-a01a-6163e8ab5c72" providerId="ADAL" clId="{36F01163-E8E7-495B-8C2A-EAF45C1783C8}" dt="2025-11-17T06:32:43.615" v="2057" actId="1076"/>
          <ac:spMkLst>
            <pc:docMk/>
            <pc:sldMk cId="1014457674" sldId="274"/>
            <ac:spMk id="130" creationId="{DE7C7D96-15A8-9C40-36C9-BB5A0F28091A}"/>
          </ac:spMkLst>
        </pc:spChg>
        <pc:picChg chg="add mod">
          <ac:chgData name="Simone Koelman" userId="d90ac415-506a-4204-a01a-6163e8ab5c72" providerId="ADAL" clId="{36F01163-E8E7-495B-8C2A-EAF45C1783C8}" dt="2025-11-17T06:32:54.357" v="2060" actId="1076"/>
          <ac:picMkLst>
            <pc:docMk/>
            <pc:sldMk cId="1014457674" sldId="274"/>
            <ac:picMk id="3" creationId="{7C87371B-0546-7740-5FBF-0BF72843534F}"/>
          </ac:picMkLst>
        </pc:picChg>
      </pc:sldChg>
      <pc:sldChg chg="add">
        <pc:chgData name="Simone Koelman" userId="d90ac415-506a-4204-a01a-6163e8ab5c72" providerId="ADAL" clId="{36F01163-E8E7-495B-8C2A-EAF45C1783C8}" dt="2025-11-20T07:56:33.695" v="2235"/>
        <pc:sldMkLst>
          <pc:docMk/>
          <pc:sldMk cId="2692735673" sldId="274"/>
        </pc:sldMkLst>
      </pc:sldChg>
      <pc:sldChg chg="addSp delSp modSp add del mod">
        <pc:chgData name="Simone Koelman" userId="d90ac415-506a-4204-a01a-6163e8ab5c72" providerId="ADAL" clId="{36F01163-E8E7-495B-8C2A-EAF45C1783C8}" dt="2025-11-20T07:56:31.299" v="2234" actId="2696"/>
        <pc:sldMkLst>
          <pc:docMk/>
          <pc:sldMk cId="2520711719" sldId="275"/>
        </pc:sldMkLst>
        <pc:picChg chg="add mod">
          <ac:chgData name="Simone Koelman" userId="d90ac415-506a-4204-a01a-6163e8ab5c72" providerId="ADAL" clId="{36F01163-E8E7-495B-8C2A-EAF45C1783C8}" dt="2025-11-17T06:33:17.720" v="2068" actId="1076"/>
          <ac:picMkLst>
            <pc:docMk/>
            <pc:sldMk cId="2520711719" sldId="275"/>
            <ac:picMk id="4" creationId="{C09646BD-15D4-62F8-1B6B-BFD3291D7215}"/>
          </ac:picMkLst>
        </pc:picChg>
      </pc:sldChg>
      <pc:sldChg chg="add">
        <pc:chgData name="Simone Koelman" userId="d90ac415-506a-4204-a01a-6163e8ab5c72" providerId="ADAL" clId="{36F01163-E8E7-495B-8C2A-EAF45C1783C8}" dt="2025-11-20T07:56:33.695" v="2235"/>
        <pc:sldMkLst>
          <pc:docMk/>
          <pc:sldMk cId="4075307723" sldId="275"/>
        </pc:sldMkLst>
      </pc:sldChg>
      <pc:sldChg chg="addSp delSp modSp add mod">
        <pc:chgData name="Simone Koelman" userId="d90ac415-506a-4204-a01a-6163e8ab5c72" providerId="ADAL" clId="{36F01163-E8E7-495B-8C2A-EAF45C1783C8}" dt="2025-11-17T06:38:53.365" v="2155" actId="1076"/>
        <pc:sldMkLst>
          <pc:docMk/>
          <pc:sldMk cId="1929995585" sldId="276"/>
        </pc:sldMkLst>
        <pc:spChg chg="add mod">
          <ac:chgData name="Simone Koelman" userId="d90ac415-506a-4204-a01a-6163e8ab5c72" providerId="ADAL" clId="{36F01163-E8E7-495B-8C2A-EAF45C1783C8}" dt="2025-11-17T06:38:39.870" v="2150" actId="1076"/>
          <ac:spMkLst>
            <pc:docMk/>
            <pc:sldMk cId="1929995585" sldId="276"/>
            <ac:spMk id="9" creationId="{930F1993-8979-38EA-59B8-A53001ED1D64}"/>
          </ac:spMkLst>
        </pc:spChg>
        <pc:spChg chg="add mod">
          <ac:chgData name="Simone Koelman" userId="d90ac415-506a-4204-a01a-6163e8ab5c72" providerId="ADAL" clId="{36F01163-E8E7-495B-8C2A-EAF45C1783C8}" dt="2025-11-17T06:38:53.365" v="2155" actId="1076"/>
          <ac:spMkLst>
            <pc:docMk/>
            <pc:sldMk cId="1929995585" sldId="276"/>
            <ac:spMk id="11" creationId="{22A29CAB-553B-E182-AAF1-B4BF9C1CDBBD}"/>
          </ac:spMkLst>
        </pc:spChg>
        <pc:spChg chg="mod">
          <ac:chgData name="Simone Koelman" userId="d90ac415-506a-4204-a01a-6163e8ab5c72" providerId="ADAL" clId="{36F01163-E8E7-495B-8C2A-EAF45C1783C8}" dt="2025-11-17T06:37:25.263" v="2115" actId="1076"/>
          <ac:spMkLst>
            <pc:docMk/>
            <pc:sldMk cId="1929995585" sldId="276"/>
            <ac:spMk id="130" creationId="{B62F4446-5D1B-0FFE-1350-F2336C916677}"/>
          </ac:spMkLst>
        </pc:spChg>
        <pc:picChg chg="add mod">
          <ac:chgData name="Simone Koelman" userId="d90ac415-506a-4204-a01a-6163e8ab5c72" providerId="ADAL" clId="{36F01163-E8E7-495B-8C2A-EAF45C1783C8}" dt="2025-11-17T06:38:44.030" v="2153" actId="1076"/>
          <ac:picMkLst>
            <pc:docMk/>
            <pc:sldMk cId="1929995585" sldId="276"/>
            <ac:picMk id="8" creationId="{3A2D7DF3-66C7-BAD8-C444-BFBD9AB3BC5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2E592-63C7-4CC4-9DC5-4D25744D4C0D}" type="datetimeFigureOut">
              <a:rPr lang="nl-NL" smtClean="0"/>
              <a:t>20-11-2025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3AEEF-3484-4CAE-8EB2-C88799911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7926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3AEEF-3484-4CAE-8EB2-C8879991166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2117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B7028-BE31-993B-18AF-48E857AA7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F0D0711-19D8-51DB-4AF6-03B6AE33A7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4801D8F-8E96-1200-C179-E6D4B145B7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700522-8BC1-9DF2-5131-F5B2FB63DA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3AEEF-3484-4CAE-8EB2-C8879991166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8987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793E2-3051-F785-59BD-F72DA23A3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12675A2-3927-406C-F996-A3896FAE43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B387B6C-CA39-7FFA-ED92-18473C5E51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7FF24B9-222D-D642-41B7-B6D19C5CDE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3AEEF-3484-4CAE-8EB2-C8879991166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48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52BD4-EFCC-57A9-138C-9D3E9C1D2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DB762A2-8321-25C5-057F-E38F0A33C9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7745E41-21F0-7D03-C4DC-DA52FFA0EB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1B202D3-4543-B4D1-D765-4B63C3BACE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3AEEF-3484-4CAE-8EB2-C8879991166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6523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DCE4F-4B91-F541-CAAC-48C686F24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AA5B7C2-CFEF-32BD-059F-F4F5CF149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1BA0100-F8E5-CAA6-DC4A-171CFFC13B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C822B0F-A662-7C49-34ED-0074E3CD03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3AEEF-3484-4CAE-8EB2-C8879991166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0534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54CBF-447A-9B9A-61C2-E5E490CF4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54BC44C-75D1-8525-7545-83B0F7E41B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E007883-EEAA-EBD0-E4D3-EAB6DACBA3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A27B97-35C9-3C08-D050-339CDE5BA4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3AEEF-3484-4CAE-8EB2-C8879991166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0784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9E45C-6AD3-9F01-B936-448BD74B0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939B16E-DA09-3722-67A1-902DCB147B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7527E35-7611-3106-0F9D-1A3DF4FD71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CF16239-27CA-60D6-0541-1C8427FEE3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3AEEF-3484-4CAE-8EB2-C8879991166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2604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DDB32-6CD2-25B3-CA29-69E3384C5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85869AB-EBAA-3117-B58C-95663002A4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41B3FCD-07E7-D87C-D247-8853C253DD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EE64BC-F7F2-44B6-509B-F5098C1564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3AEEF-3484-4CAE-8EB2-C8879991166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8152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FDD8B-ECA5-4838-5DAE-A3B9EC9A2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158FEB3-C932-9989-378B-122BCCB76A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89770E0-57C1-3FC3-1FAB-9F3105D3F0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0E46166-3B14-8C2F-6AB4-D40CF6D4D9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3AEEF-3484-4CAE-8EB2-C8879991166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6889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1EB32-9A23-E793-D673-B8BB4B4B0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E5F1BF2-A0E1-6271-2221-64CD533B2B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1829920-0F3F-DFAF-718C-3BF48B6C81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39112C3-1A28-94C1-E9FF-49E5989B9D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3AEEF-3484-4CAE-8EB2-C8879991166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703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D697F-7897-08F6-B42F-8913D0CB2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E926AF4-27E8-DB66-CE45-0FCEC69E53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BFA0186-1391-4326-55B5-622C73CFB9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3C02FC6-BB77-3E0A-F7DB-6F3147647A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3AEEF-3484-4CAE-8EB2-C8879991166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7964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6642A8-4C6F-9756-00D5-46041D728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66519E7-9F58-996D-FC73-98E67DB41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A929AC-EAAB-129C-6062-0FB32A55D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2C17-E341-4D15-B4E1-64C466E16F67}" type="datetimeFigureOut">
              <a:rPr lang="nl-NL" smtClean="0"/>
              <a:t>20-11-2025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5AB65E-C32E-2D2B-B570-04F18E418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BDBEC9-8BBE-086C-EB46-F12BDDE34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532F-DB81-4F42-BAFE-27898B96D9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702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0DFE6-E12C-11C4-D2D9-32E653BE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B6A4D1F-A7BC-AF2E-933A-2BDD6AD93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E36EF4-2E96-71C2-66EF-273317DC9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2C17-E341-4D15-B4E1-64C466E16F67}" type="datetimeFigureOut">
              <a:rPr lang="nl-NL" smtClean="0"/>
              <a:t>20-11-2025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FF300B-7B42-173E-8308-51335F79E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453AD0-D5A8-3729-A405-61EB0DB4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532F-DB81-4F42-BAFE-27898B96D9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4529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9AC665C-963C-6E94-C498-592C387A9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1C4B9DD-44FF-69F9-0EE3-EDFA6F72F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238DED-5B36-52A1-0111-9086DC5B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2C17-E341-4D15-B4E1-64C466E16F67}" type="datetimeFigureOut">
              <a:rPr lang="nl-NL" smtClean="0"/>
              <a:t>20-11-2025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4CF7A4-6502-2128-D744-69C8E212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AC4456-E3E5-668B-447B-157CFE192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532F-DB81-4F42-BAFE-27898B96D9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674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559E29-FBDF-9F9A-6FE6-8B696D57A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6A548E-3F5F-0418-0138-49E9BF5CD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725947-2519-A63F-2BCF-AC5ECE095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2C17-E341-4D15-B4E1-64C466E16F67}" type="datetimeFigureOut">
              <a:rPr lang="nl-NL" smtClean="0"/>
              <a:t>20-11-2025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0D67FA-A571-016E-40DF-AF00EF848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F8CF65-DE3B-B6B0-E3F3-C675901FA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532F-DB81-4F42-BAFE-27898B96D9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552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87F6E5-F170-AC66-085A-59EDBBDAC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F4E7FC-C560-4F65-A6EE-66215B869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CB3C88-E58D-F2CB-48FC-6396A8FFD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2C17-E341-4D15-B4E1-64C466E16F67}" type="datetimeFigureOut">
              <a:rPr lang="nl-NL" smtClean="0"/>
              <a:t>20-11-2025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0127F6-CD1F-F8DC-43E0-498DFC6D5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6B900C-B6CA-61AC-35F1-EABC3A73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532F-DB81-4F42-BAFE-27898B96D9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160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76195-ECD4-9A24-DB2C-3A0F4193E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255A26-1190-5040-5CCC-136BF677D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F27D5F7-5CD5-CCD4-25C2-F5E5075BA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4633E98-6D20-42C7-A3F8-722BAE88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2C17-E341-4D15-B4E1-64C466E16F67}" type="datetimeFigureOut">
              <a:rPr lang="nl-NL" smtClean="0"/>
              <a:t>20-11-2025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95C7106-1110-E4DE-C59B-F030AD5EF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2E2DFFB-F4BA-9983-4DED-A27DD0B06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532F-DB81-4F42-BAFE-27898B96D9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4315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A539CC-735D-5505-CE38-D25E76D39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E2AB63-3618-5A5D-9549-BE569DBB0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48DF7A-AC2B-B1A6-BF2A-F55F1D2ED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24E918B-04FC-6E1E-8916-EAF492D111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4D28E0B-7A5E-1468-5E31-0DB170B2FD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5285534-A5D6-7A28-D0C8-4D04BA53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2C17-E341-4D15-B4E1-64C466E16F67}" type="datetimeFigureOut">
              <a:rPr lang="nl-NL" smtClean="0"/>
              <a:t>20-11-2025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DB3E3AE-AB56-430D-2A8B-FAAF0DAB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756C9E8-91AA-134A-A6DA-EAAD67033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532F-DB81-4F42-BAFE-27898B96D9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3818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08CE4B-E4D1-B37B-AA46-B4481A3C7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4AAE393-3D37-EE85-7794-63DDD0725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2C17-E341-4D15-B4E1-64C466E16F67}" type="datetimeFigureOut">
              <a:rPr lang="nl-NL" smtClean="0"/>
              <a:t>20-11-2025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8892CB0-9BAC-4FBE-9E49-0042959C4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CD62C07-E9AB-8C82-0E46-47E4A522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532F-DB81-4F42-BAFE-27898B96D9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4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2A95EA5-F6AB-B9DC-D6C5-F779D76F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2C17-E341-4D15-B4E1-64C466E16F67}" type="datetimeFigureOut">
              <a:rPr lang="nl-NL" smtClean="0"/>
              <a:t>20-11-2025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82F15AB-8160-3EAE-C609-005852931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842E758-6E19-726D-2455-2EF90E210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532F-DB81-4F42-BAFE-27898B96D9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632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38E100-F5E8-1825-6B66-EAE14C5BA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237478-19B5-BF50-9C6C-715C4CF89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D8413D-7D05-4138-ADCA-589047AD6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E40C491-0BF7-C46B-0EBE-84ED407DE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2C17-E341-4D15-B4E1-64C466E16F67}" type="datetimeFigureOut">
              <a:rPr lang="nl-NL" smtClean="0"/>
              <a:t>20-11-2025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631497F-4A44-4FED-3311-1F6DAFD23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2958BAE-C589-9614-6120-84E460719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532F-DB81-4F42-BAFE-27898B96D9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147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329332-6082-7B9D-F5E4-376ED9677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52CAC49-373A-AF0C-F484-02214FF6A6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1E84CEC-27AB-3756-98C9-CA5639EBA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53FBF44-3BA8-5A4C-9EFA-7C59088D9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2C17-E341-4D15-B4E1-64C466E16F67}" type="datetimeFigureOut">
              <a:rPr lang="nl-NL" smtClean="0"/>
              <a:t>20-11-2025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3AF4AD-0190-1A14-B8AA-ADCFB1217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3E2AF06-D9AF-0059-17D4-78AEAD4B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532F-DB81-4F42-BAFE-27898B96D9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8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B79C033-34CE-B237-86AA-EA1FB16E4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97E2BF-D6CD-77E2-D39C-D10F812A6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E45B08-7D93-AA12-3780-DE07F064B3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592C17-E341-4D15-B4E1-64C466E16F67}" type="datetimeFigureOut">
              <a:rPr lang="nl-NL" smtClean="0"/>
              <a:t>20-11-2025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999620D-EF50-1F92-300A-1DF879A0D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F1AE83-94EE-8DAF-ED36-FD05E572C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FC532F-DB81-4F42-BAFE-27898B96D9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16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ovisie.nl/publicatie/transformatieagenda-kunst-cultuur-zorg-welzijn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s://www.artsinhealth.nl/read/white-paper-national-agend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://www.kunstencultuur.nl/makers/sociaal-domein-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imone.koelman@kunstencultuur.nl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rtsinhealth.nl/read/white-paper-national-agenda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Opsomming"/>
          <p:cNvSpPr txBox="1"/>
          <p:nvPr/>
        </p:nvSpPr>
        <p:spPr>
          <a:xfrm>
            <a:off x="1208547" y="1783166"/>
            <a:ext cx="6513652" cy="1590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5000" b="0">
                <a:solidFill>
                  <a:srgbClr val="82368C"/>
                </a:solidFill>
                <a:latin typeface="Arimo Bold"/>
                <a:ea typeface="Arimo Bold"/>
                <a:cs typeface="Arimo Bold"/>
                <a:sym typeface="Arimo Bold"/>
              </a:defRPr>
            </a:lvl1pPr>
          </a:lstStyle>
          <a:p>
            <a:r>
              <a:rPr lang="nl-NL" sz="100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ZIELZORG</a:t>
            </a:r>
            <a:endParaRPr sz="100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5" name="Afbeelding 4" descr="Afbeelding met tekening, tekenfilm, kunst&#10;&#10;Door AI gegenereerde inhoud is mogelijk onjuist.">
            <a:extLst>
              <a:ext uri="{FF2B5EF4-FFF2-40B4-BE49-F238E27FC236}">
                <a16:creationId xmlns:a16="http://schemas.microsoft.com/office/drawing/2014/main" id="{7A6C5BF0-B943-47D2-8D6F-594DA438F10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3" r="16266"/>
          <a:stretch>
            <a:fillRect/>
          </a:stretch>
        </p:blipFill>
        <p:spPr>
          <a:xfrm>
            <a:off x="8316187" y="-20009"/>
            <a:ext cx="4344601" cy="6915839"/>
          </a:xfrm>
          <a:prstGeom prst="rect">
            <a:avLst/>
          </a:prstGeom>
        </p:spPr>
      </p:pic>
      <p:pic>
        <p:nvPicPr>
          <p:cNvPr id="13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0"/>
            <a:ext cx="121920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Afbeelding 1" descr="Afbeelding met tekst, grafische vormgeving, Graphics, ontwerp&#10;&#10;Automatisch gegenereerde beschrijving">
            <a:extLst>
              <a:ext uri="{FF2B5EF4-FFF2-40B4-BE49-F238E27FC236}">
                <a16:creationId xmlns:a16="http://schemas.microsoft.com/office/drawing/2014/main" id="{71657CCE-9D5B-3EBD-F582-2C164EE03E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260" y="0"/>
            <a:ext cx="2240868" cy="2240868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A37B9E-4B4D-7C99-7168-316A4934D9A5}"/>
              </a:ext>
            </a:extLst>
          </p:cNvPr>
          <p:cNvSpPr txBox="1">
            <a:spLocks/>
          </p:cNvSpPr>
          <p:nvPr/>
        </p:nvSpPr>
        <p:spPr>
          <a:xfrm>
            <a:off x="541206" y="3514501"/>
            <a:ext cx="7477987" cy="1102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i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Inspiratie bijeenkomst</a:t>
            </a:r>
          </a:p>
          <a:p>
            <a:r>
              <a:rPr lang="nl-NL" i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Kunst en cultuur in het sociaal domein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92ADF-EDD2-ACBE-E984-1268EB616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Opsomming">
            <a:extLst>
              <a:ext uri="{FF2B5EF4-FFF2-40B4-BE49-F238E27FC236}">
                <a16:creationId xmlns:a16="http://schemas.microsoft.com/office/drawing/2014/main" id="{BB465942-C027-CD47-7E86-D8E70C9EE9F4}"/>
              </a:ext>
            </a:extLst>
          </p:cNvPr>
          <p:cNvSpPr txBox="1"/>
          <p:nvPr/>
        </p:nvSpPr>
        <p:spPr>
          <a:xfrm>
            <a:off x="493882" y="83930"/>
            <a:ext cx="9025756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5000" b="0">
                <a:solidFill>
                  <a:srgbClr val="82368C"/>
                </a:solidFill>
                <a:latin typeface="Arimo Bold"/>
                <a:ea typeface="Arimo Bold"/>
                <a:cs typeface="Arimo Bold"/>
                <a:sym typeface="Arimo Bold"/>
              </a:defRPr>
            </a:lvl1pPr>
          </a:lstStyle>
          <a:p>
            <a:r>
              <a:rPr lang="nl-NL" b="1" dirty="0"/>
              <a:t>Samenvattend</a:t>
            </a:r>
            <a:endParaRPr sz="20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5" name="Afbeelding 4" descr="Afbeelding met tekening, tekenfilm, kunst&#10;&#10;Door AI gegenereerde inhoud is mogelijk onjuist.">
            <a:extLst>
              <a:ext uri="{FF2B5EF4-FFF2-40B4-BE49-F238E27FC236}">
                <a16:creationId xmlns:a16="http://schemas.microsoft.com/office/drawing/2014/main" id="{4FCFC507-8A49-FE00-C02D-3AA68B6C40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3" r="16266"/>
          <a:stretch>
            <a:fillRect/>
          </a:stretch>
        </p:blipFill>
        <p:spPr>
          <a:xfrm>
            <a:off x="8316187" y="-20009"/>
            <a:ext cx="4344601" cy="6915839"/>
          </a:xfrm>
          <a:prstGeom prst="rect">
            <a:avLst/>
          </a:prstGeom>
        </p:spPr>
      </p:pic>
      <p:pic>
        <p:nvPicPr>
          <p:cNvPr id="132" name="Image" descr="Image">
            <a:extLst>
              <a:ext uri="{FF2B5EF4-FFF2-40B4-BE49-F238E27FC236}">
                <a16:creationId xmlns:a16="http://schemas.microsoft.com/office/drawing/2014/main" id="{F2F0A5E3-A226-8824-6DCE-B84B0DCB7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6000"/>
            <a:ext cx="121920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Afbeelding 1" descr="Afbeelding met tekst, grafische vormgeving, Graphics, ontwerp&#10;&#10;Automatisch gegenereerde beschrijving">
            <a:extLst>
              <a:ext uri="{FF2B5EF4-FFF2-40B4-BE49-F238E27FC236}">
                <a16:creationId xmlns:a16="http://schemas.microsoft.com/office/drawing/2014/main" id="{3B7E3A8B-B841-909D-A438-96C2888B5D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260" y="0"/>
            <a:ext cx="2240868" cy="2240868"/>
          </a:xfrm>
          <a:prstGeom prst="rect">
            <a:avLst/>
          </a:prstGeom>
        </p:spPr>
      </p:pic>
      <p:sp>
        <p:nvSpPr>
          <p:cNvPr id="7" name="Opsomming">
            <a:extLst>
              <a:ext uri="{FF2B5EF4-FFF2-40B4-BE49-F238E27FC236}">
                <a16:creationId xmlns:a16="http://schemas.microsoft.com/office/drawing/2014/main" id="{3E1355EC-A444-7156-BE49-6FDB5AFAC9C3}"/>
              </a:ext>
            </a:extLst>
          </p:cNvPr>
          <p:cNvSpPr txBox="1"/>
          <p:nvPr/>
        </p:nvSpPr>
        <p:spPr>
          <a:xfrm>
            <a:off x="848817" y="4341672"/>
            <a:ext cx="7237539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5000" b="0">
                <a:solidFill>
                  <a:srgbClr val="82368C"/>
                </a:solidFill>
                <a:latin typeface="Arimo Bold"/>
                <a:ea typeface="Arimo Bold"/>
                <a:cs typeface="Arimo Bold"/>
                <a:sym typeface="Arimo Bold"/>
              </a:defRPr>
            </a:lvl1pPr>
          </a:lstStyle>
          <a:p>
            <a:endParaRPr sz="36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F8D7D2A-98AC-4DAA-52D9-5692A841F578}"/>
              </a:ext>
            </a:extLst>
          </p:cNvPr>
          <p:cNvSpPr txBox="1"/>
          <p:nvPr/>
        </p:nvSpPr>
        <p:spPr>
          <a:xfrm>
            <a:off x="425555" y="812335"/>
            <a:ext cx="80840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i="1" dirty="0"/>
              <a:t>Manieren waarop arts in health welzijn ondersteunt, besproken in de </a:t>
            </a:r>
            <a:r>
              <a:rPr lang="nl-NL" sz="1400" i="1" dirty="0" err="1"/>
              <a:t>whitepaper</a:t>
            </a:r>
            <a:endParaRPr lang="nl-NL" sz="1400" i="1" dirty="0"/>
          </a:p>
        </p:txBody>
      </p:sp>
      <p:pic>
        <p:nvPicPr>
          <p:cNvPr id="4" name="Afbeelding 3" descr="Afbeelding met tekst, schermopname, Lettertype, ontwerp&#10;&#10;Door AI gegenereerde inhoud is mogelijk onjuist.">
            <a:extLst>
              <a:ext uri="{FF2B5EF4-FFF2-40B4-BE49-F238E27FC236}">
                <a16:creationId xmlns:a16="http://schemas.microsoft.com/office/drawing/2014/main" id="{C09646BD-15D4-62F8-1B6B-BFD3291D721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7326" b="-1094"/>
          <a:stretch>
            <a:fillRect/>
          </a:stretch>
        </p:blipFill>
        <p:spPr>
          <a:xfrm>
            <a:off x="189660" y="1262828"/>
            <a:ext cx="9892556" cy="541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07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DA9A4-2B6F-C536-887E-DDE4F2AA0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Opsomming">
            <a:extLst>
              <a:ext uri="{FF2B5EF4-FFF2-40B4-BE49-F238E27FC236}">
                <a16:creationId xmlns:a16="http://schemas.microsoft.com/office/drawing/2014/main" id="{FB08D2DE-2836-A136-2DE5-B246020FFBBD}"/>
              </a:ext>
            </a:extLst>
          </p:cNvPr>
          <p:cNvSpPr txBox="1"/>
          <p:nvPr/>
        </p:nvSpPr>
        <p:spPr>
          <a:xfrm>
            <a:off x="493882" y="586800"/>
            <a:ext cx="9025756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5000" b="0">
                <a:solidFill>
                  <a:srgbClr val="82368C"/>
                </a:solidFill>
                <a:latin typeface="Arimo Bold"/>
                <a:ea typeface="Arimo Bold"/>
                <a:cs typeface="Arimo Bold"/>
                <a:sym typeface="Arimo Bold"/>
              </a:defRPr>
            </a:lvl1pPr>
          </a:lstStyle>
          <a:p>
            <a:r>
              <a:rPr lang="nl-NL" b="1" dirty="0"/>
              <a:t>Onderbouwing </a:t>
            </a:r>
            <a:r>
              <a:rPr lang="nl-NL" sz="2000" b="1" dirty="0"/>
              <a:t>(preventie)</a:t>
            </a:r>
            <a:endParaRPr sz="20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5" name="Afbeelding 4" descr="Afbeelding met tekening, tekenfilm, kunst&#10;&#10;Door AI gegenereerde inhoud is mogelijk onjuist.">
            <a:extLst>
              <a:ext uri="{FF2B5EF4-FFF2-40B4-BE49-F238E27FC236}">
                <a16:creationId xmlns:a16="http://schemas.microsoft.com/office/drawing/2014/main" id="{3DA9F4BD-0115-D9BF-F65F-D7476BD82E3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3" r="16266"/>
          <a:stretch>
            <a:fillRect/>
          </a:stretch>
        </p:blipFill>
        <p:spPr>
          <a:xfrm>
            <a:off x="8316187" y="-20009"/>
            <a:ext cx="4344601" cy="6915839"/>
          </a:xfrm>
          <a:prstGeom prst="rect">
            <a:avLst/>
          </a:prstGeom>
        </p:spPr>
      </p:pic>
      <p:pic>
        <p:nvPicPr>
          <p:cNvPr id="132" name="Image" descr="Image">
            <a:extLst>
              <a:ext uri="{FF2B5EF4-FFF2-40B4-BE49-F238E27FC236}">
                <a16:creationId xmlns:a16="http://schemas.microsoft.com/office/drawing/2014/main" id="{EF97FA8F-3D49-D112-6887-3FA2E3EDB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6000"/>
            <a:ext cx="121920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Afbeelding 1" descr="Afbeelding met tekst, grafische vormgeving, Graphics, ontwerp&#10;&#10;Automatisch gegenereerde beschrijving">
            <a:extLst>
              <a:ext uri="{FF2B5EF4-FFF2-40B4-BE49-F238E27FC236}">
                <a16:creationId xmlns:a16="http://schemas.microsoft.com/office/drawing/2014/main" id="{E294D7C9-F5B8-1A29-A150-D5311F5EAD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260" y="0"/>
            <a:ext cx="2240868" cy="2240868"/>
          </a:xfrm>
          <a:prstGeom prst="rect">
            <a:avLst/>
          </a:prstGeom>
        </p:spPr>
      </p:pic>
      <p:sp>
        <p:nvSpPr>
          <p:cNvPr id="7" name="Opsomming">
            <a:extLst>
              <a:ext uri="{FF2B5EF4-FFF2-40B4-BE49-F238E27FC236}">
                <a16:creationId xmlns:a16="http://schemas.microsoft.com/office/drawing/2014/main" id="{C9BD07F9-8B04-E2C1-04C7-B457C3250A00}"/>
              </a:ext>
            </a:extLst>
          </p:cNvPr>
          <p:cNvSpPr txBox="1"/>
          <p:nvPr/>
        </p:nvSpPr>
        <p:spPr>
          <a:xfrm>
            <a:off x="848817" y="4341672"/>
            <a:ext cx="7237539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5000" b="0">
                <a:solidFill>
                  <a:srgbClr val="82368C"/>
                </a:solidFill>
                <a:latin typeface="Arimo Bold"/>
                <a:ea typeface="Arimo Bold"/>
                <a:cs typeface="Arimo Bold"/>
                <a:sym typeface="Arimo Bold"/>
              </a:defRPr>
            </a:lvl1pPr>
          </a:lstStyle>
          <a:p>
            <a:endParaRPr sz="36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74BE034-ED2F-0497-4597-3CBF6DF5A5A5}"/>
              </a:ext>
            </a:extLst>
          </p:cNvPr>
          <p:cNvSpPr txBox="1"/>
          <p:nvPr/>
        </p:nvSpPr>
        <p:spPr>
          <a:xfrm>
            <a:off x="297607" y="1492816"/>
            <a:ext cx="778874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1800" kern="100" dirty="0"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In Nederland wordt vaker erkend dat </a:t>
            </a:r>
            <a:r>
              <a:rPr lang="nl-NL" sz="1800" b="1" kern="100" dirty="0"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kunst</a:t>
            </a:r>
            <a:r>
              <a:rPr lang="nl-NL" sz="1800" kern="100" dirty="0"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kan bijdragen aan </a:t>
            </a:r>
            <a:r>
              <a:rPr lang="nl-NL" sz="1800" b="1" kern="100" dirty="0"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ziektepreventie</a:t>
            </a:r>
            <a:r>
              <a:rPr lang="nl-NL" sz="1800" kern="100" dirty="0"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in het sociale domein.</a:t>
            </a:r>
            <a:r>
              <a:rPr lang="nl-NL" kern="1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(1)</a:t>
            </a:r>
          </a:p>
          <a:p>
            <a:pPr lvl="0"/>
            <a:endParaRPr lang="nl-NL" kern="1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Deelname aan kunst en cultuur heeft meerdere positieve effecten: (2)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Positieve impact op </a:t>
            </a:r>
            <a:r>
              <a:rPr lang="nl-NL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fysieke</a:t>
            </a: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aspecten: minder behoefte aan medicatie en een vermindering van pijn, angst en stress.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Draagt bij aan </a:t>
            </a:r>
            <a:r>
              <a:rPr lang="nl-NL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mentale</a:t>
            </a: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gezondheid, door zelfvertrouwen en het gevoel van onderlinge verbondenheid te versterken, en door de kans op depressie te verminderen.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Het heeft een </a:t>
            </a:r>
            <a:r>
              <a:rPr lang="nl-NL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preventief</a:t>
            </a: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effect, bijvoorbeeld doordat het bijdraagt aan het behouden van cognitieve functies.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0776268-EA98-11E9-8CE2-95BB13F08DE0}"/>
              </a:ext>
            </a:extLst>
          </p:cNvPr>
          <p:cNvSpPr txBox="1"/>
          <p:nvPr/>
        </p:nvSpPr>
        <p:spPr>
          <a:xfrm>
            <a:off x="173903" y="4946966"/>
            <a:ext cx="71521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i="1" dirty="0"/>
              <a:t>1: </a:t>
            </a:r>
            <a:r>
              <a:rPr lang="nl-NL" sz="1200" i="1" dirty="0" err="1"/>
              <a:t>Movisie</a:t>
            </a:r>
            <a:r>
              <a:rPr lang="nl-NL" sz="1200" i="1" dirty="0"/>
              <a:t>. (2017). Transformatieagenda Kunst en cultuur met zorg en welzijn. </a:t>
            </a:r>
            <a:r>
              <a:rPr lang="nl-NL" sz="1200" i="1" dirty="0">
                <a:hlinkClick r:id="rId6"/>
              </a:rPr>
              <a:t>https://www.movisie.nl/publicatie/transformatieagenda-kunst-cultuur-zorg-welzijn</a:t>
            </a:r>
            <a:endParaRPr lang="nl-NL" sz="1200" i="1" dirty="0"/>
          </a:p>
          <a:p>
            <a:r>
              <a:rPr lang="nl-NL" sz="1200" i="1" dirty="0"/>
              <a:t>2: Veldman, J., Malta, S, Nederlof, N., van Sambeek, N., &amp; Verhagen, P. (2023). Onderzoek naar multipliereffecten en </a:t>
            </a:r>
            <a:r>
              <a:rPr lang="nl-NL" sz="1200" i="1" dirty="0" err="1"/>
              <a:t>pay</a:t>
            </a:r>
            <a:r>
              <a:rPr lang="nl-NL" sz="1200" i="1" dirty="0"/>
              <a:t>-off effecten in de culturele en creatieve sector. Publicatienummer: 2022.175.2313. ‘In opdracht van: Ministerie van Onderwijs, Cultuur en Wetenschap’. </a:t>
            </a:r>
          </a:p>
        </p:txBody>
      </p:sp>
    </p:spTree>
    <p:extLst>
      <p:ext uri="{BB962C8B-B14F-4D97-AF65-F5344CB8AC3E}">
        <p14:creationId xmlns:p14="http://schemas.microsoft.com/office/powerpoint/2010/main" val="1039090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68170-A11B-04CD-1FD1-FB8409783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Opsomming">
            <a:extLst>
              <a:ext uri="{FF2B5EF4-FFF2-40B4-BE49-F238E27FC236}">
                <a16:creationId xmlns:a16="http://schemas.microsoft.com/office/drawing/2014/main" id="{B62F4446-5D1B-0FFE-1350-F2336C916677}"/>
              </a:ext>
            </a:extLst>
          </p:cNvPr>
          <p:cNvSpPr txBox="1"/>
          <p:nvPr/>
        </p:nvSpPr>
        <p:spPr>
          <a:xfrm>
            <a:off x="646282" y="462930"/>
            <a:ext cx="9025756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5000" b="0">
                <a:solidFill>
                  <a:srgbClr val="82368C"/>
                </a:solidFill>
                <a:latin typeface="Arimo Bold"/>
                <a:ea typeface="Arimo Bold"/>
                <a:cs typeface="Arimo Bold"/>
                <a:sym typeface="Arimo Bold"/>
              </a:defRPr>
            </a:lvl1pPr>
          </a:lstStyle>
          <a:p>
            <a:r>
              <a:rPr lang="nl-NL" b="1" dirty="0"/>
              <a:t>Meer weten?</a:t>
            </a:r>
            <a:endParaRPr sz="20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5" name="Afbeelding 4" descr="Afbeelding met tekening, tekenfilm, kunst&#10;&#10;Door AI gegenereerde inhoud is mogelijk onjuist.">
            <a:extLst>
              <a:ext uri="{FF2B5EF4-FFF2-40B4-BE49-F238E27FC236}">
                <a16:creationId xmlns:a16="http://schemas.microsoft.com/office/drawing/2014/main" id="{FF041B44-D653-4DCE-A8B6-01D8FA1B329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3" r="16266"/>
          <a:stretch>
            <a:fillRect/>
          </a:stretch>
        </p:blipFill>
        <p:spPr>
          <a:xfrm>
            <a:off x="8316187" y="-20009"/>
            <a:ext cx="4344601" cy="6915839"/>
          </a:xfrm>
          <a:prstGeom prst="rect">
            <a:avLst/>
          </a:prstGeom>
        </p:spPr>
      </p:pic>
      <p:pic>
        <p:nvPicPr>
          <p:cNvPr id="132" name="Image" descr="Image">
            <a:extLst>
              <a:ext uri="{FF2B5EF4-FFF2-40B4-BE49-F238E27FC236}">
                <a16:creationId xmlns:a16="http://schemas.microsoft.com/office/drawing/2014/main" id="{86D8054A-1E94-1773-ECF1-ADB409CE5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6000"/>
            <a:ext cx="121920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Afbeelding 1" descr="Afbeelding met tekst, grafische vormgeving, Graphics, ontwerp&#10;&#10;Automatisch gegenereerde beschrijving">
            <a:extLst>
              <a:ext uri="{FF2B5EF4-FFF2-40B4-BE49-F238E27FC236}">
                <a16:creationId xmlns:a16="http://schemas.microsoft.com/office/drawing/2014/main" id="{287991EF-36AB-F089-AC88-E41E3B9C80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260" y="0"/>
            <a:ext cx="2240868" cy="2240868"/>
          </a:xfrm>
          <a:prstGeom prst="rect">
            <a:avLst/>
          </a:prstGeom>
        </p:spPr>
      </p:pic>
      <p:sp>
        <p:nvSpPr>
          <p:cNvPr id="7" name="Opsomming">
            <a:extLst>
              <a:ext uri="{FF2B5EF4-FFF2-40B4-BE49-F238E27FC236}">
                <a16:creationId xmlns:a16="http://schemas.microsoft.com/office/drawing/2014/main" id="{803E9FF5-9504-2B41-9235-47B1F3AEE0E9}"/>
              </a:ext>
            </a:extLst>
          </p:cNvPr>
          <p:cNvSpPr txBox="1"/>
          <p:nvPr/>
        </p:nvSpPr>
        <p:spPr>
          <a:xfrm>
            <a:off x="848817" y="4341672"/>
            <a:ext cx="7237539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5000" b="0">
                <a:solidFill>
                  <a:srgbClr val="82368C"/>
                </a:solidFill>
                <a:latin typeface="Arimo Bold"/>
                <a:ea typeface="Arimo Bold"/>
                <a:cs typeface="Arimo Bold"/>
                <a:sym typeface="Arimo Bold"/>
              </a:defRPr>
            </a:lvl1pPr>
          </a:lstStyle>
          <a:p>
            <a:endParaRPr sz="36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8" name="Afbeelding 7" descr="Afbeelding met patroon, plein, Symmetrie, pixel&#10;&#10;Door AI gegenereerde inhoud is mogelijk onjuist.">
            <a:extLst>
              <a:ext uri="{FF2B5EF4-FFF2-40B4-BE49-F238E27FC236}">
                <a16:creationId xmlns:a16="http://schemas.microsoft.com/office/drawing/2014/main" id="{3A2D7DF3-66C7-BAD8-C444-BFBD9AB3BC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2" y="1935506"/>
            <a:ext cx="3449466" cy="3449466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930F1993-8979-38EA-59B8-A53001ED1D64}"/>
              </a:ext>
            </a:extLst>
          </p:cNvPr>
          <p:cNvSpPr txBox="1"/>
          <p:nvPr/>
        </p:nvSpPr>
        <p:spPr>
          <a:xfrm>
            <a:off x="646282" y="1359643"/>
            <a:ext cx="4087438" cy="575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Whitepaper Arts in Health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2A29CAB-553B-E182-AAF1-B4BF9C1CDBBD}"/>
              </a:ext>
            </a:extLst>
          </p:cNvPr>
          <p:cNvSpPr txBox="1"/>
          <p:nvPr/>
        </p:nvSpPr>
        <p:spPr>
          <a:xfrm>
            <a:off x="710793" y="5555820"/>
            <a:ext cx="6330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White Paper | A national agenda – Arts in Health Netherlands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9995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C2728-3B5B-FF9D-E85A-ED2EAA455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Opsomming">
            <a:extLst>
              <a:ext uri="{FF2B5EF4-FFF2-40B4-BE49-F238E27FC236}">
                <a16:creationId xmlns:a16="http://schemas.microsoft.com/office/drawing/2014/main" id="{C418C541-B625-B6DF-7057-C2BD43800358}"/>
              </a:ext>
            </a:extLst>
          </p:cNvPr>
          <p:cNvSpPr txBox="1"/>
          <p:nvPr/>
        </p:nvSpPr>
        <p:spPr>
          <a:xfrm>
            <a:off x="618987" y="697180"/>
            <a:ext cx="7237539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5000" b="0">
                <a:solidFill>
                  <a:srgbClr val="82368C"/>
                </a:solidFill>
                <a:latin typeface="Arimo Bold"/>
                <a:ea typeface="Arimo Bold"/>
                <a:cs typeface="Arimo Bold"/>
                <a:sym typeface="Arimo Bold"/>
              </a:defRPr>
            </a:lvl1pPr>
          </a:lstStyle>
          <a:p>
            <a:r>
              <a:rPr lang="nl-NL" sz="36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Stichting Kunst &amp; Cultuur (K&amp;C)</a:t>
            </a:r>
            <a:endParaRPr sz="36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5" name="Afbeelding 4" descr="Afbeelding met tekening, tekenfilm, kunst&#10;&#10;Door AI gegenereerde inhoud is mogelijk onjuist.">
            <a:extLst>
              <a:ext uri="{FF2B5EF4-FFF2-40B4-BE49-F238E27FC236}">
                <a16:creationId xmlns:a16="http://schemas.microsoft.com/office/drawing/2014/main" id="{7136D097-7761-2D54-FFAE-01D06901645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3" r="16266"/>
          <a:stretch>
            <a:fillRect/>
          </a:stretch>
        </p:blipFill>
        <p:spPr>
          <a:xfrm>
            <a:off x="8316187" y="-20009"/>
            <a:ext cx="4344601" cy="6915839"/>
          </a:xfrm>
          <a:prstGeom prst="rect">
            <a:avLst/>
          </a:prstGeom>
        </p:spPr>
      </p:pic>
      <p:pic>
        <p:nvPicPr>
          <p:cNvPr id="132" name="Image" descr="Image">
            <a:extLst>
              <a:ext uri="{FF2B5EF4-FFF2-40B4-BE49-F238E27FC236}">
                <a16:creationId xmlns:a16="http://schemas.microsoft.com/office/drawing/2014/main" id="{8A300CF1-049E-4454-D685-3B738E9F3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6000"/>
            <a:ext cx="121920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Afbeelding 1" descr="Afbeelding met tekst, grafische vormgeving, Graphics, ontwerp&#10;&#10;Automatisch gegenereerde beschrijving">
            <a:extLst>
              <a:ext uri="{FF2B5EF4-FFF2-40B4-BE49-F238E27FC236}">
                <a16:creationId xmlns:a16="http://schemas.microsoft.com/office/drawing/2014/main" id="{A0F9D75E-AB3C-EEE4-36BE-E4ED026BC2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260" y="0"/>
            <a:ext cx="2240868" cy="224086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227F4CA-C91A-58B7-1BBB-A50E1D95C6D0}"/>
              </a:ext>
            </a:extLst>
          </p:cNvPr>
          <p:cNvSpPr txBox="1"/>
          <p:nvPr/>
        </p:nvSpPr>
        <p:spPr>
          <a:xfrm>
            <a:off x="618986" y="1571685"/>
            <a:ext cx="6330042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K&amp;C is een </a:t>
            </a:r>
            <a:r>
              <a:rPr lang="nl-NL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expertisecentrum</a:t>
            </a: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en </a:t>
            </a:r>
            <a:r>
              <a:rPr lang="nl-NL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projectorganisatie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K&amp;C maakt zich sterk voor goed </a:t>
            </a:r>
            <a:r>
              <a:rPr lang="nl-NL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cultuuronderwijs</a:t>
            </a: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op de </a:t>
            </a:r>
            <a:r>
              <a:rPr lang="nl-NL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scholen</a:t>
            </a: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in </a:t>
            </a:r>
            <a:r>
              <a:rPr lang="nl-NL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Drenthe</a:t>
            </a: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en </a:t>
            </a:r>
            <a:r>
              <a:rPr lang="nl-NL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Groningen</a:t>
            </a: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K&amp;C zet zich in voor de </a:t>
            </a:r>
            <a:r>
              <a:rPr lang="nl-NL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cultuurparticipatie</a:t>
            </a: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in </a:t>
            </a:r>
            <a:r>
              <a:rPr lang="nl-NL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Drenthe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Met onze </a:t>
            </a:r>
            <a:r>
              <a:rPr lang="nl-NL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projecten</a:t>
            </a: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en </a:t>
            </a:r>
            <a:r>
              <a:rPr lang="nl-NL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evenementen</a:t>
            </a: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stimuleren we zoveel mogelijk mensen om </a:t>
            </a:r>
            <a:r>
              <a:rPr lang="nl-NL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deel te nemen </a:t>
            </a: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aan of </a:t>
            </a:r>
            <a:r>
              <a:rPr lang="nl-NL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kennis</a:t>
            </a: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r>
              <a:rPr lang="nl-NL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te maken </a:t>
            </a: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met kunst, cultuur en erfgoed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Vragen of meer weten? Neem </a:t>
            </a:r>
            <a:r>
              <a:rPr lang="nl-NL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vrijblijvend contact </a:t>
            </a: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op!</a:t>
            </a:r>
          </a:p>
          <a:p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    </a:t>
            </a: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6"/>
              </a:rPr>
              <a:t>simone.koelman@kunstencultuur.nl</a:t>
            </a:r>
            <a:endParaRPr lang="nl-NL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endParaRPr lang="nl-NL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endParaRPr lang="nl-NL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r>
              <a:rPr lang="nl-NL" sz="12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7"/>
              </a:rPr>
              <a:t>www.kunstencultuur.nl/makers/sociaal-domein-2</a:t>
            </a:r>
            <a:r>
              <a:rPr lang="nl-NL" sz="12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</a:p>
        </p:txBody>
      </p:sp>
      <p:sp>
        <p:nvSpPr>
          <p:cNvPr id="7" name="Opsomming">
            <a:extLst>
              <a:ext uri="{FF2B5EF4-FFF2-40B4-BE49-F238E27FC236}">
                <a16:creationId xmlns:a16="http://schemas.microsoft.com/office/drawing/2014/main" id="{D827E7BC-BFDF-0CB1-53A1-E4778FAB96C1}"/>
              </a:ext>
            </a:extLst>
          </p:cNvPr>
          <p:cNvSpPr txBox="1"/>
          <p:nvPr/>
        </p:nvSpPr>
        <p:spPr>
          <a:xfrm>
            <a:off x="848817" y="4341672"/>
            <a:ext cx="7237539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5000" b="0">
                <a:solidFill>
                  <a:srgbClr val="82368C"/>
                </a:solidFill>
                <a:latin typeface="Arimo Bold"/>
                <a:ea typeface="Arimo Bold"/>
                <a:cs typeface="Arimo Bold"/>
                <a:sym typeface="Arimo Bold"/>
              </a:defRPr>
            </a:lvl1pPr>
          </a:lstStyle>
          <a:p>
            <a:endParaRPr sz="36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673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79D4D-2FE6-BEF1-667B-15BBACF5F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Opsomming">
            <a:extLst>
              <a:ext uri="{FF2B5EF4-FFF2-40B4-BE49-F238E27FC236}">
                <a16:creationId xmlns:a16="http://schemas.microsoft.com/office/drawing/2014/main" id="{E61409CF-4DB9-F56C-04D5-E1CDF3BF6F43}"/>
              </a:ext>
            </a:extLst>
          </p:cNvPr>
          <p:cNvSpPr txBox="1"/>
          <p:nvPr/>
        </p:nvSpPr>
        <p:spPr>
          <a:xfrm>
            <a:off x="618987" y="512514"/>
            <a:ext cx="7237539" cy="97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5000" b="0">
                <a:solidFill>
                  <a:srgbClr val="82368C"/>
                </a:solidFill>
                <a:latin typeface="Arimo Bold"/>
                <a:ea typeface="Arimo Bold"/>
                <a:cs typeface="Arimo Bold"/>
                <a:sym typeface="Arimo Bold"/>
              </a:defRPr>
            </a:lvl1pPr>
          </a:lstStyle>
          <a:p>
            <a:r>
              <a:rPr lang="nl-NL" sz="60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Het programma</a:t>
            </a:r>
            <a:endParaRPr sz="60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5" name="Afbeelding 4" descr="Afbeelding met tekening, tekenfilm, kunst&#10;&#10;Door AI gegenereerde inhoud is mogelijk onjuist.">
            <a:extLst>
              <a:ext uri="{FF2B5EF4-FFF2-40B4-BE49-F238E27FC236}">
                <a16:creationId xmlns:a16="http://schemas.microsoft.com/office/drawing/2014/main" id="{B7832CDE-DBB8-6581-8E37-B90FDDFB797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3" r="16266"/>
          <a:stretch>
            <a:fillRect/>
          </a:stretch>
        </p:blipFill>
        <p:spPr>
          <a:xfrm>
            <a:off x="8316187" y="-20009"/>
            <a:ext cx="4344601" cy="6915839"/>
          </a:xfrm>
          <a:prstGeom prst="rect">
            <a:avLst/>
          </a:prstGeom>
        </p:spPr>
      </p:pic>
      <p:pic>
        <p:nvPicPr>
          <p:cNvPr id="132" name="Image" descr="Image">
            <a:extLst>
              <a:ext uri="{FF2B5EF4-FFF2-40B4-BE49-F238E27FC236}">
                <a16:creationId xmlns:a16="http://schemas.microsoft.com/office/drawing/2014/main" id="{5FAF3850-0A88-6F3C-71B5-3D5BDF1AA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6000"/>
            <a:ext cx="121920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Afbeelding 1" descr="Afbeelding met tekst, grafische vormgeving, Graphics, ontwerp&#10;&#10;Automatisch gegenereerde beschrijving">
            <a:extLst>
              <a:ext uri="{FF2B5EF4-FFF2-40B4-BE49-F238E27FC236}">
                <a16:creationId xmlns:a16="http://schemas.microsoft.com/office/drawing/2014/main" id="{B9496B2C-70FD-5626-6D7E-1857D7A323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260" y="0"/>
            <a:ext cx="2240868" cy="224086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E10296A-0589-09CD-D874-8B7D06468E0B}"/>
              </a:ext>
            </a:extLst>
          </p:cNvPr>
          <p:cNvSpPr txBox="1"/>
          <p:nvPr/>
        </p:nvSpPr>
        <p:spPr>
          <a:xfrm>
            <a:off x="618986" y="1901518"/>
            <a:ext cx="6815957" cy="4194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 err="1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Pleanair</a:t>
            </a:r>
            <a:endParaRPr lang="nl-NL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Simone Koelman: de waarde van kunst en cultuur in het sociaal domein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Nils van Beek en Nicoline Wijnja (Kunstpunt Groningen)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Erik de Vries (K&amp;C) over Podium Platteland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Deelsessies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Speeddaten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Groep </a:t>
            </a:r>
            <a:r>
              <a:rPr lang="nl-NL" dirty="0">
                <a:highlight>
                  <a:srgbClr val="00FF00"/>
                </a:highligh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GROEN</a:t>
            </a: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naar ACTIVITEITENRUIMTE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Groep </a:t>
            </a:r>
            <a:r>
              <a:rPr lang="nl-NL" dirty="0">
                <a:highlight>
                  <a:srgbClr val="FF00FF"/>
                </a:highligh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PAARS</a:t>
            </a: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naar ‘GEBLOKT TAPIJT’ </a:t>
            </a:r>
          </a:p>
          <a:p>
            <a:pPr>
              <a:lnSpc>
                <a:spcPct val="150000"/>
              </a:lnSpc>
            </a:pPr>
            <a:endParaRPr lang="nl-NL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7" name="Opsomming">
            <a:extLst>
              <a:ext uri="{FF2B5EF4-FFF2-40B4-BE49-F238E27FC236}">
                <a16:creationId xmlns:a16="http://schemas.microsoft.com/office/drawing/2014/main" id="{12F0ECDE-73D4-6396-4DDB-275958448AFA}"/>
              </a:ext>
            </a:extLst>
          </p:cNvPr>
          <p:cNvSpPr txBox="1"/>
          <p:nvPr/>
        </p:nvSpPr>
        <p:spPr>
          <a:xfrm>
            <a:off x="848817" y="4341672"/>
            <a:ext cx="7237539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5000" b="0">
                <a:solidFill>
                  <a:srgbClr val="82368C"/>
                </a:solidFill>
                <a:latin typeface="Arimo Bold"/>
                <a:ea typeface="Arimo Bold"/>
                <a:cs typeface="Arimo Bold"/>
                <a:sym typeface="Arimo Bold"/>
              </a:defRPr>
            </a:lvl1pPr>
          </a:lstStyle>
          <a:p>
            <a:endParaRPr sz="36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164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6B260-6342-DE45-8111-DD986D219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Opsomming">
            <a:extLst>
              <a:ext uri="{FF2B5EF4-FFF2-40B4-BE49-F238E27FC236}">
                <a16:creationId xmlns:a16="http://schemas.microsoft.com/office/drawing/2014/main" id="{3967CD86-8BF4-EC0D-5D57-4B0CE5F33FE9}"/>
              </a:ext>
            </a:extLst>
          </p:cNvPr>
          <p:cNvSpPr txBox="1"/>
          <p:nvPr/>
        </p:nvSpPr>
        <p:spPr>
          <a:xfrm>
            <a:off x="493882" y="586799"/>
            <a:ext cx="9025756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5000" b="0">
                <a:solidFill>
                  <a:srgbClr val="82368C"/>
                </a:solidFill>
                <a:latin typeface="Arimo Bold"/>
                <a:ea typeface="Arimo Bold"/>
                <a:cs typeface="Arimo Bold"/>
                <a:sym typeface="Arimo Bold"/>
              </a:defRPr>
            </a:lvl1pPr>
          </a:lstStyle>
          <a:p>
            <a:r>
              <a:rPr lang="nl-NL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Bibliotheek Hoogeveen</a:t>
            </a:r>
            <a:endParaRPr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5" name="Afbeelding 4" descr="Afbeelding met tekening, tekenfilm, kunst&#10;&#10;Door AI gegenereerde inhoud is mogelijk onjuist.">
            <a:extLst>
              <a:ext uri="{FF2B5EF4-FFF2-40B4-BE49-F238E27FC236}">
                <a16:creationId xmlns:a16="http://schemas.microsoft.com/office/drawing/2014/main" id="{C90AC2D5-5DD8-0922-0B3B-3DACA676EA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3" r="16266"/>
          <a:stretch>
            <a:fillRect/>
          </a:stretch>
        </p:blipFill>
        <p:spPr>
          <a:xfrm>
            <a:off x="8316187" y="-20009"/>
            <a:ext cx="4344601" cy="6915839"/>
          </a:xfrm>
          <a:prstGeom prst="rect">
            <a:avLst/>
          </a:prstGeom>
        </p:spPr>
      </p:pic>
      <p:pic>
        <p:nvPicPr>
          <p:cNvPr id="132" name="Image" descr="Image">
            <a:extLst>
              <a:ext uri="{FF2B5EF4-FFF2-40B4-BE49-F238E27FC236}">
                <a16:creationId xmlns:a16="http://schemas.microsoft.com/office/drawing/2014/main" id="{B8FBDF3A-CF35-4164-96E0-A0B87DF27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6000"/>
            <a:ext cx="121920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Afbeelding 1" descr="Afbeelding met tekst, grafische vormgeving, Graphics, ontwerp&#10;&#10;Automatisch gegenereerde beschrijving">
            <a:extLst>
              <a:ext uri="{FF2B5EF4-FFF2-40B4-BE49-F238E27FC236}">
                <a16:creationId xmlns:a16="http://schemas.microsoft.com/office/drawing/2014/main" id="{90438CE8-4310-5718-EEEF-020BFABEA4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260" y="0"/>
            <a:ext cx="2240868" cy="224086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107ACE5-8313-7DC7-BC91-3E1AA2E62575}"/>
              </a:ext>
            </a:extLst>
          </p:cNvPr>
          <p:cNvSpPr txBox="1"/>
          <p:nvPr/>
        </p:nvSpPr>
        <p:spPr>
          <a:xfrm>
            <a:off x="467835" y="1254449"/>
            <a:ext cx="6815957" cy="454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i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Vandaag zijn we te gast bij …</a:t>
            </a:r>
          </a:p>
        </p:txBody>
      </p:sp>
      <p:sp>
        <p:nvSpPr>
          <p:cNvPr id="7" name="Opsomming">
            <a:extLst>
              <a:ext uri="{FF2B5EF4-FFF2-40B4-BE49-F238E27FC236}">
                <a16:creationId xmlns:a16="http://schemas.microsoft.com/office/drawing/2014/main" id="{3D9E060A-3B6A-3107-505E-23EF3F7F01DC}"/>
              </a:ext>
            </a:extLst>
          </p:cNvPr>
          <p:cNvSpPr txBox="1"/>
          <p:nvPr/>
        </p:nvSpPr>
        <p:spPr>
          <a:xfrm>
            <a:off x="848817" y="4341672"/>
            <a:ext cx="7237539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5000" b="0">
                <a:solidFill>
                  <a:srgbClr val="82368C"/>
                </a:solidFill>
                <a:latin typeface="Arimo Bold"/>
                <a:ea typeface="Arimo Bold"/>
                <a:cs typeface="Arimo Bold"/>
                <a:sym typeface="Arimo Bold"/>
              </a:defRPr>
            </a:lvl1pPr>
          </a:lstStyle>
          <a:p>
            <a:endParaRPr sz="36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3164817-C287-987D-0703-B1E5F605090B}"/>
              </a:ext>
            </a:extLst>
          </p:cNvPr>
          <p:cNvSpPr txBox="1"/>
          <p:nvPr/>
        </p:nvSpPr>
        <p:spPr>
          <a:xfrm>
            <a:off x="467834" y="2379531"/>
            <a:ext cx="6815957" cy="2803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i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Lianne IJmker, programmamanager Erfgoed en Cultuurparticipatie, </a:t>
            </a:r>
          </a:p>
          <a:p>
            <a:pPr>
              <a:lnSpc>
                <a:spcPct val="150000"/>
              </a:lnSpc>
            </a:pPr>
            <a:endParaRPr lang="nl-NL" sz="2000" i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2000" i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over de bibliotheek, kunst en cultuur en het sociaal domein.</a:t>
            </a:r>
          </a:p>
          <a:p>
            <a:pPr>
              <a:lnSpc>
                <a:spcPct val="150000"/>
              </a:lnSpc>
            </a:pPr>
            <a:endParaRPr lang="nl-NL" sz="2000" i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E7A375ED-EA8E-3623-6F15-40E4249C9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14" y="4581322"/>
            <a:ext cx="3332260" cy="120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284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A1C92-F0A2-3DB1-8730-49BF632EC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Opsomming">
            <a:extLst>
              <a:ext uri="{FF2B5EF4-FFF2-40B4-BE49-F238E27FC236}">
                <a16:creationId xmlns:a16="http://schemas.microsoft.com/office/drawing/2014/main" id="{0A649849-127A-DE3C-A83D-B5E9D2C8A316}"/>
              </a:ext>
            </a:extLst>
          </p:cNvPr>
          <p:cNvSpPr txBox="1"/>
          <p:nvPr/>
        </p:nvSpPr>
        <p:spPr>
          <a:xfrm>
            <a:off x="493882" y="586799"/>
            <a:ext cx="9025756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5000" b="0">
                <a:solidFill>
                  <a:srgbClr val="82368C"/>
                </a:solidFill>
                <a:latin typeface="Arimo Bold"/>
                <a:ea typeface="Arimo Bold"/>
                <a:cs typeface="Arimo Bold"/>
                <a:sym typeface="Arimo Bold"/>
              </a:defRPr>
            </a:lvl1pPr>
          </a:lstStyle>
          <a:p>
            <a:endParaRPr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5" name="Afbeelding 4" descr="Afbeelding met tekening, tekenfilm, kunst&#10;&#10;Door AI gegenereerde inhoud is mogelijk onjuist.">
            <a:extLst>
              <a:ext uri="{FF2B5EF4-FFF2-40B4-BE49-F238E27FC236}">
                <a16:creationId xmlns:a16="http://schemas.microsoft.com/office/drawing/2014/main" id="{ED537B89-9635-533B-CF9B-D87CA1D1DFC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3" r="16266"/>
          <a:stretch>
            <a:fillRect/>
          </a:stretch>
        </p:blipFill>
        <p:spPr>
          <a:xfrm>
            <a:off x="8316187" y="-20009"/>
            <a:ext cx="4344601" cy="6915839"/>
          </a:xfrm>
          <a:prstGeom prst="rect">
            <a:avLst/>
          </a:prstGeom>
        </p:spPr>
      </p:pic>
      <p:pic>
        <p:nvPicPr>
          <p:cNvPr id="132" name="Image" descr="Image">
            <a:extLst>
              <a:ext uri="{FF2B5EF4-FFF2-40B4-BE49-F238E27FC236}">
                <a16:creationId xmlns:a16="http://schemas.microsoft.com/office/drawing/2014/main" id="{AA613C83-DFFF-F5F3-E1F9-FD43B3188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6000"/>
            <a:ext cx="121920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Afbeelding 1" descr="Afbeelding met tekst, grafische vormgeving, Graphics, ontwerp&#10;&#10;Automatisch gegenereerde beschrijving">
            <a:extLst>
              <a:ext uri="{FF2B5EF4-FFF2-40B4-BE49-F238E27FC236}">
                <a16:creationId xmlns:a16="http://schemas.microsoft.com/office/drawing/2014/main" id="{5655C93D-968B-7394-5C9D-2DF6840FA2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260" y="0"/>
            <a:ext cx="2240868" cy="2240868"/>
          </a:xfrm>
          <a:prstGeom prst="rect">
            <a:avLst/>
          </a:prstGeom>
        </p:spPr>
      </p:pic>
      <p:sp>
        <p:nvSpPr>
          <p:cNvPr id="7" name="Opsomming">
            <a:extLst>
              <a:ext uri="{FF2B5EF4-FFF2-40B4-BE49-F238E27FC236}">
                <a16:creationId xmlns:a16="http://schemas.microsoft.com/office/drawing/2014/main" id="{C64D3139-8B61-47FB-CA9F-62E1EC15C2FD}"/>
              </a:ext>
            </a:extLst>
          </p:cNvPr>
          <p:cNvSpPr txBox="1"/>
          <p:nvPr/>
        </p:nvSpPr>
        <p:spPr>
          <a:xfrm>
            <a:off x="848817" y="4341672"/>
            <a:ext cx="7237539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5000" b="0">
                <a:solidFill>
                  <a:srgbClr val="82368C"/>
                </a:solidFill>
                <a:latin typeface="Arimo Bold"/>
                <a:ea typeface="Arimo Bold"/>
                <a:cs typeface="Arimo Bold"/>
                <a:sym typeface="Arimo Bold"/>
              </a:defRPr>
            </a:lvl1pPr>
          </a:lstStyle>
          <a:p>
            <a:endParaRPr sz="36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4" name="Opsomming">
            <a:extLst>
              <a:ext uri="{FF2B5EF4-FFF2-40B4-BE49-F238E27FC236}">
                <a16:creationId xmlns:a16="http://schemas.microsoft.com/office/drawing/2014/main" id="{334DE470-D15E-0017-9460-E357DD503E05}"/>
              </a:ext>
            </a:extLst>
          </p:cNvPr>
          <p:cNvSpPr txBox="1"/>
          <p:nvPr/>
        </p:nvSpPr>
        <p:spPr>
          <a:xfrm>
            <a:off x="848817" y="1828163"/>
            <a:ext cx="6668498" cy="2513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5000" b="0">
                <a:solidFill>
                  <a:srgbClr val="82368C"/>
                </a:solidFill>
                <a:latin typeface="Arimo Bold"/>
                <a:ea typeface="Arimo Bold"/>
                <a:cs typeface="Arimo Bold"/>
                <a:sym typeface="Arimo Bold"/>
              </a:defRPr>
            </a:lvl1pPr>
          </a:lstStyle>
          <a:p>
            <a:pPr algn="ctr"/>
            <a:r>
              <a:rPr lang="nl-NL" sz="80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Met wie zijn we hier?</a:t>
            </a:r>
            <a:endParaRPr sz="80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43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158A5-A89B-72D0-958E-013AB76FF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Opsomming">
            <a:extLst>
              <a:ext uri="{FF2B5EF4-FFF2-40B4-BE49-F238E27FC236}">
                <a16:creationId xmlns:a16="http://schemas.microsoft.com/office/drawing/2014/main" id="{D4601DCF-F740-EA15-4861-CF4D2B2F6C71}"/>
              </a:ext>
            </a:extLst>
          </p:cNvPr>
          <p:cNvSpPr txBox="1"/>
          <p:nvPr/>
        </p:nvSpPr>
        <p:spPr>
          <a:xfrm>
            <a:off x="493882" y="202079"/>
            <a:ext cx="9025756" cy="1590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5000" b="0">
                <a:solidFill>
                  <a:srgbClr val="82368C"/>
                </a:solidFill>
                <a:latin typeface="Arimo Bold"/>
                <a:ea typeface="Arimo Bold"/>
                <a:cs typeface="Arimo Bold"/>
                <a:sym typeface="Arimo Bold"/>
              </a:defRPr>
            </a:lvl1pPr>
          </a:lstStyle>
          <a:p>
            <a:r>
              <a:rPr lang="nl-NL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Kunst en cultuur in het sociaal domein</a:t>
            </a:r>
            <a:endParaRPr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5" name="Afbeelding 4" descr="Afbeelding met tekening, tekenfilm, kunst&#10;&#10;Door AI gegenereerde inhoud is mogelijk onjuist.">
            <a:extLst>
              <a:ext uri="{FF2B5EF4-FFF2-40B4-BE49-F238E27FC236}">
                <a16:creationId xmlns:a16="http://schemas.microsoft.com/office/drawing/2014/main" id="{4B9DBB81-09BB-375E-B9B9-81DA24114D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3" r="16266"/>
          <a:stretch>
            <a:fillRect/>
          </a:stretch>
        </p:blipFill>
        <p:spPr>
          <a:xfrm>
            <a:off x="8316187" y="-20009"/>
            <a:ext cx="4344601" cy="6915839"/>
          </a:xfrm>
          <a:prstGeom prst="rect">
            <a:avLst/>
          </a:prstGeom>
        </p:spPr>
      </p:pic>
      <p:pic>
        <p:nvPicPr>
          <p:cNvPr id="132" name="Image" descr="Image">
            <a:extLst>
              <a:ext uri="{FF2B5EF4-FFF2-40B4-BE49-F238E27FC236}">
                <a16:creationId xmlns:a16="http://schemas.microsoft.com/office/drawing/2014/main" id="{EE785891-BD3C-3E2E-CE08-DF22EBD55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6000"/>
            <a:ext cx="121920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Afbeelding 1" descr="Afbeelding met tekst, grafische vormgeving, Graphics, ontwerp&#10;&#10;Automatisch gegenereerde beschrijving">
            <a:extLst>
              <a:ext uri="{FF2B5EF4-FFF2-40B4-BE49-F238E27FC236}">
                <a16:creationId xmlns:a16="http://schemas.microsoft.com/office/drawing/2014/main" id="{97EACA5A-149B-E068-5E10-712EEFC983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260" y="0"/>
            <a:ext cx="2240868" cy="2240868"/>
          </a:xfrm>
          <a:prstGeom prst="rect">
            <a:avLst/>
          </a:prstGeom>
        </p:spPr>
      </p:pic>
      <p:sp>
        <p:nvSpPr>
          <p:cNvPr id="7" name="Opsomming">
            <a:extLst>
              <a:ext uri="{FF2B5EF4-FFF2-40B4-BE49-F238E27FC236}">
                <a16:creationId xmlns:a16="http://schemas.microsoft.com/office/drawing/2014/main" id="{AF2371B9-79EB-F0AF-A040-DA88DDBED944}"/>
              </a:ext>
            </a:extLst>
          </p:cNvPr>
          <p:cNvSpPr txBox="1"/>
          <p:nvPr/>
        </p:nvSpPr>
        <p:spPr>
          <a:xfrm>
            <a:off x="848817" y="4341672"/>
            <a:ext cx="7237539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5000" b="0">
                <a:solidFill>
                  <a:srgbClr val="82368C"/>
                </a:solidFill>
                <a:latin typeface="Arimo Bold"/>
                <a:ea typeface="Arimo Bold"/>
                <a:cs typeface="Arimo Bold"/>
                <a:sym typeface="Arimo Bold"/>
              </a:defRPr>
            </a:lvl1pPr>
          </a:lstStyle>
          <a:p>
            <a:endParaRPr sz="36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6383BE4-5700-EF33-7BDE-47EAF83A59A6}"/>
              </a:ext>
            </a:extLst>
          </p:cNvPr>
          <p:cNvSpPr txBox="1"/>
          <p:nvPr/>
        </p:nvSpPr>
        <p:spPr>
          <a:xfrm>
            <a:off x="389157" y="2051027"/>
            <a:ext cx="681595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Arts in Health (</a:t>
            </a:r>
            <a:r>
              <a:rPr lang="nl-NL" sz="2000" dirty="0" err="1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whitepaper</a:t>
            </a:r>
            <a:r>
              <a:rPr lang="nl-NL" sz="20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)</a:t>
            </a:r>
          </a:p>
          <a:p>
            <a:r>
              <a:rPr lang="nl-NL" sz="1400" i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6"/>
              </a:rPr>
              <a:t>https://www.artsinhealth.nl/read/white-paper-national-agenda</a:t>
            </a:r>
            <a:endParaRPr lang="nl-NL" sz="1400" i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endParaRPr lang="nl-NL" sz="2000" i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Arts in health verwijst naar het veld dat </a:t>
            </a:r>
            <a:r>
              <a:rPr lang="nl-NL" sz="20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artistieke</a:t>
            </a:r>
            <a:r>
              <a:rPr lang="nl-NL" sz="20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en </a:t>
            </a:r>
            <a:r>
              <a:rPr lang="nl-NL" sz="20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creatieve</a:t>
            </a:r>
            <a:r>
              <a:rPr lang="nl-NL" sz="20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praktijken toepast om </a:t>
            </a:r>
            <a:r>
              <a:rPr lang="nl-NL" sz="20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gezondheid</a:t>
            </a:r>
            <a:r>
              <a:rPr lang="nl-NL" sz="20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en </a:t>
            </a:r>
            <a:r>
              <a:rPr lang="nl-NL" sz="20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welzijn</a:t>
            </a:r>
            <a:r>
              <a:rPr lang="nl-NL" sz="20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te bevorderen en een </a:t>
            </a:r>
            <a:r>
              <a:rPr lang="nl-NL" sz="20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positieve benadering </a:t>
            </a:r>
            <a:r>
              <a:rPr lang="nl-NL" sz="20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van gezondheid te stimuleren. </a:t>
            </a:r>
          </a:p>
          <a:p>
            <a:r>
              <a:rPr lang="nl-NL" sz="20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K&amp;C: Met het sociaal domein bedoelen wij alle mensen en organisaties die werken </a:t>
            </a:r>
            <a:r>
              <a:rPr lang="nl-NL" sz="20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in en aan zorg</a:t>
            </a:r>
            <a:r>
              <a:rPr lang="nl-NL" sz="20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, </a:t>
            </a:r>
            <a:r>
              <a:rPr lang="nl-NL" sz="20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welzijn</a:t>
            </a:r>
            <a:r>
              <a:rPr lang="nl-NL" sz="20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, </a:t>
            </a:r>
            <a:r>
              <a:rPr lang="nl-NL" sz="20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maatschappelijke</a:t>
            </a:r>
            <a:r>
              <a:rPr lang="nl-NL" sz="20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problematiek en initiatieven.</a:t>
            </a:r>
          </a:p>
          <a:p>
            <a:endParaRPr lang="nl-NL" sz="2000" i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434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52F3A-E857-11AE-C215-597A19126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Opsomming">
            <a:extLst>
              <a:ext uri="{FF2B5EF4-FFF2-40B4-BE49-F238E27FC236}">
                <a16:creationId xmlns:a16="http://schemas.microsoft.com/office/drawing/2014/main" id="{44A1C7AF-98CF-7D27-46E0-03AB9A694772}"/>
              </a:ext>
            </a:extLst>
          </p:cNvPr>
          <p:cNvSpPr txBox="1"/>
          <p:nvPr/>
        </p:nvSpPr>
        <p:spPr>
          <a:xfrm>
            <a:off x="493882" y="202079"/>
            <a:ext cx="9025756" cy="1590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5000" b="0">
                <a:solidFill>
                  <a:srgbClr val="82368C"/>
                </a:solidFill>
                <a:latin typeface="Arimo Bold"/>
                <a:ea typeface="Arimo Bold"/>
                <a:cs typeface="Arimo Bold"/>
                <a:sym typeface="Arimo Bold"/>
              </a:defRPr>
            </a:lvl1pPr>
          </a:lstStyle>
          <a:p>
            <a:r>
              <a:rPr lang="nl-NL" b="1" dirty="0"/>
              <a:t>Veranderingen in de gezondheidszorg</a:t>
            </a:r>
            <a:endParaRPr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5" name="Afbeelding 4" descr="Afbeelding met tekening, tekenfilm, kunst&#10;&#10;Door AI gegenereerde inhoud is mogelijk onjuist.">
            <a:extLst>
              <a:ext uri="{FF2B5EF4-FFF2-40B4-BE49-F238E27FC236}">
                <a16:creationId xmlns:a16="http://schemas.microsoft.com/office/drawing/2014/main" id="{28EB9F39-C9EF-0B72-56CF-3BC2E842D15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3" r="16266"/>
          <a:stretch>
            <a:fillRect/>
          </a:stretch>
        </p:blipFill>
        <p:spPr>
          <a:xfrm>
            <a:off x="8316187" y="-20009"/>
            <a:ext cx="4344601" cy="6915839"/>
          </a:xfrm>
          <a:prstGeom prst="rect">
            <a:avLst/>
          </a:prstGeom>
        </p:spPr>
      </p:pic>
      <p:pic>
        <p:nvPicPr>
          <p:cNvPr id="132" name="Image" descr="Image">
            <a:extLst>
              <a:ext uri="{FF2B5EF4-FFF2-40B4-BE49-F238E27FC236}">
                <a16:creationId xmlns:a16="http://schemas.microsoft.com/office/drawing/2014/main" id="{25D4F6C3-BAFB-E12C-4F88-C2C37A0BE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6000"/>
            <a:ext cx="121920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Afbeelding 1" descr="Afbeelding met tekst, grafische vormgeving, Graphics, ontwerp&#10;&#10;Automatisch gegenereerde beschrijving">
            <a:extLst>
              <a:ext uri="{FF2B5EF4-FFF2-40B4-BE49-F238E27FC236}">
                <a16:creationId xmlns:a16="http://schemas.microsoft.com/office/drawing/2014/main" id="{3C29104D-B0B5-1631-CFC8-74097277EC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260" y="0"/>
            <a:ext cx="2240868" cy="2240868"/>
          </a:xfrm>
          <a:prstGeom prst="rect">
            <a:avLst/>
          </a:prstGeom>
        </p:spPr>
      </p:pic>
      <p:sp>
        <p:nvSpPr>
          <p:cNvPr id="7" name="Opsomming">
            <a:extLst>
              <a:ext uri="{FF2B5EF4-FFF2-40B4-BE49-F238E27FC236}">
                <a16:creationId xmlns:a16="http://schemas.microsoft.com/office/drawing/2014/main" id="{BBFE08B0-53AC-3606-7010-5CD7C1C1C384}"/>
              </a:ext>
            </a:extLst>
          </p:cNvPr>
          <p:cNvSpPr txBox="1"/>
          <p:nvPr/>
        </p:nvSpPr>
        <p:spPr>
          <a:xfrm>
            <a:off x="848817" y="4341672"/>
            <a:ext cx="7237539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5000" b="0">
                <a:solidFill>
                  <a:srgbClr val="82368C"/>
                </a:solidFill>
                <a:latin typeface="Arimo Bold"/>
                <a:ea typeface="Arimo Bold"/>
                <a:cs typeface="Arimo Bold"/>
                <a:sym typeface="Arimo Bold"/>
              </a:defRPr>
            </a:lvl1pPr>
          </a:lstStyle>
          <a:p>
            <a:endParaRPr sz="36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29C054E-C34A-C468-4EE1-95B1CD04E3D1}"/>
              </a:ext>
            </a:extLst>
          </p:cNvPr>
          <p:cNvSpPr txBox="1"/>
          <p:nvPr/>
        </p:nvSpPr>
        <p:spPr>
          <a:xfrm>
            <a:off x="389157" y="2159884"/>
            <a:ext cx="7600957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Toename van het aantal </a:t>
            </a:r>
            <a:r>
              <a:rPr lang="nl-NL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ouderen</a:t>
            </a:r>
          </a:p>
          <a:p>
            <a:pPr lvl="0"/>
            <a:endParaRPr lang="nl-NL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Toename van het aantal </a:t>
            </a:r>
            <a:r>
              <a:rPr lang="nl-NL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jongeren</a:t>
            </a: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met </a:t>
            </a:r>
            <a:r>
              <a:rPr lang="nl-NL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psychische</a:t>
            </a: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kwetsbaarheden</a:t>
            </a:r>
          </a:p>
          <a:p>
            <a:pPr lvl="0"/>
            <a:endParaRPr lang="nl-NL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Toename van het aantal mensen dat leeft met </a:t>
            </a:r>
            <a:r>
              <a:rPr lang="nl-NL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chronische ziekten </a:t>
            </a: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of met </a:t>
            </a:r>
            <a:r>
              <a:rPr lang="nl-NL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meerdere aandoeningen </a:t>
            </a: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tegelijk</a:t>
            </a:r>
          </a:p>
          <a:p>
            <a:pPr lvl="0"/>
            <a:endParaRPr lang="nl-NL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Groeiende</a:t>
            </a:r>
            <a:r>
              <a:rPr lang="nl-NL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personeelstekorten </a:t>
            </a: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in de zorg en hoge burn-outcijfers onder medewerkers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Groeiende </a:t>
            </a:r>
            <a:r>
              <a:rPr lang="nl-NL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gezondheidsverschillen</a:t>
            </a:r>
            <a:r>
              <a:rPr lang="nl-N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op basis van sociaaleconomische status</a:t>
            </a:r>
          </a:p>
          <a:p>
            <a:endParaRPr lang="nl-NL" sz="2000" i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07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C7FBD-E427-2FE8-1E5E-35D90C68D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Opsomming">
            <a:extLst>
              <a:ext uri="{FF2B5EF4-FFF2-40B4-BE49-F238E27FC236}">
                <a16:creationId xmlns:a16="http://schemas.microsoft.com/office/drawing/2014/main" id="{B1D929E1-C213-8361-73B7-A494509CF9BD}"/>
              </a:ext>
            </a:extLst>
          </p:cNvPr>
          <p:cNvSpPr txBox="1"/>
          <p:nvPr/>
        </p:nvSpPr>
        <p:spPr>
          <a:xfrm>
            <a:off x="493882" y="202079"/>
            <a:ext cx="9025756" cy="1590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5000" b="0">
                <a:solidFill>
                  <a:srgbClr val="82368C"/>
                </a:solidFill>
                <a:latin typeface="Arimo Bold"/>
                <a:ea typeface="Arimo Bold"/>
                <a:cs typeface="Arimo Bold"/>
                <a:sym typeface="Arimo Bold"/>
              </a:defRPr>
            </a:lvl1pPr>
          </a:lstStyle>
          <a:p>
            <a:r>
              <a:rPr lang="nl-NL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Kunst en cultuur in het sociaal domein</a:t>
            </a:r>
            <a:endParaRPr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5" name="Afbeelding 4" descr="Afbeelding met tekening, tekenfilm, kunst&#10;&#10;Door AI gegenereerde inhoud is mogelijk onjuist.">
            <a:extLst>
              <a:ext uri="{FF2B5EF4-FFF2-40B4-BE49-F238E27FC236}">
                <a16:creationId xmlns:a16="http://schemas.microsoft.com/office/drawing/2014/main" id="{E24069B8-2A92-7BA3-DC56-5C901DBAA03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3" r="16266"/>
          <a:stretch>
            <a:fillRect/>
          </a:stretch>
        </p:blipFill>
        <p:spPr>
          <a:xfrm>
            <a:off x="8316187" y="-20009"/>
            <a:ext cx="4344601" cy="6915839"/>
          </a:xfrm>
          <a:prstGeom prst="rect">
            <a:avLst/>
          </a:prstGeom>
        </p:spPr>
      </p:pic>
      <p:pic>
        <p:nvPicPr>
          <p:cNvPr id="132" name="Image" descr="Image">
            <a:extLst>
              <a:ext uri="{FF2B5EF4-FFF2-40B4-BE49-F238E27FC236}">
                <a16:creationId xmlns:a16="http://schemas.microsoft.com/office/drawing/2014/main" id="{55A2554B-6493-968F-796B-B32018731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6000"/>
            <a:ext cx="121920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Afbeelding 1" descr="Afbeelding met tekst, grafische vormgeving, Graphics, ontwerp&#10;&#10;Automatisch gegenereerde beschrijving">
            <a:extLst>
              <a:ext uri="{FF2B5EF4-FFF2-40B4-BE49-F238E27FC236}">
                <a16:creationId xmlns:a16="http://schemas.microsoft.com/office/drawing/2014/main" id="{FA2236BA-B928-D081-5520-D3C02763A4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260" y="0"/>
            <a:ext cx="2240868" cy="2240868"/>
          </a:xfrm>
          <a:prstGeom prst="rect">
            <a:avLst/>
          </a:prstGeom>
        </p:spPr>
      </p:pic>
      <p:sp>
        <p:nvSpPr>
          <p:cNvPr id="7" name="Opsomming">
            <a:extLst>
              <a:ext uri="{FF2B5EF4-FFF2-40B4-BE49-F238E27FC236}">
                <a16:creationId xmlns:a16="http://schemas.microsoft.com/office/drawing/2014/main" id="{A24E94DE-A24C-239E-6A67-3521C0238382}"/>
              </a:ext>
            </a:extLst>
          </p:cNvPr>
          <p:cNvSpPr txBox="1"/>
          <p:nvPr/>
        </p:nvSpPr>
        <p:spPr>
          <a:xfrm>
            <a:off x="848817" y="4341672"/>
            <a:ext cx="7237539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5000" b="0">
                <a:solidFill>
                  <a:srgbClr val="82368C"/>
                </a:solidFill>
                <a:latin typeface="Arimo Bold"/>
                <a:ea typeface="Arimo Bold"/>
                <a:cs typeface="Arimo Bold"/>
                <a:sym typeface="Arimo Bold"/>
              </a:defRPr>
            </a:lvl1pPr>
          </a:lstStyle>
          <a:p>
            <a:endParaRPr sz="36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5FE49C4-F679-4284-A83D-F4E7912CEF8B}"/>
              </a:ext>
            </a:extLst>
          </p:cNvPr>
          <p:cNvSpPr txBox="1"/>
          <p:nvPr/>
        </p:nvSpPr>
        <p:spPr>
          <a:xfrm>
            <a:off x="549876" y="2133246"/>
            <a:ext cx="3819525" cy="1129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Positieve Gezondheid spinnenweb</a:t>
            </a:r>
          </a:p>
        </p:txBody>
      </p:sp>
      <p:pic>
        <p:nvPicPr>
          <p:cNvPr id="9" name="Afbeelding 8" descr="Afbeelding met patroon, pixel&#10;&#10;Door AI gegenereerde inhoud is mogelijk onjuist.">
            <a:extLst>
              <a:ext uri="{FF2B5EF4-FFF2-40B4-BE49-F238E27FC236}">
                <a16:creationId xmlns:a16="http://schemas.microsoft.com/office/drawing/2014/main" id="{3C97F52B-ECCC-2656-2B64-1170DA13B1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760" y="1863246"/>
            <a:ext cx="23495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49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57736-226C-E34D-5D71-22A588B15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Opsomming">
            <a:extLst>
              <a:ext uri="{FF2B5EF4-FFF2-40B4-BE49-F238E27FC236}">
                <a16:creationId xmlns:a16="http://schemas.microsoft.com/office/drawing/2014/main" id="{DE7C7D96-15A8-9C40-36C9-BB5A0F28091A}"/>
              </a:ext>
            </a:extLst>
          </p:cNvPr>
          <p:cNvSpPr txBox="1"/>
          <p:nvPr/>
        </p:nvSpPr>
        <p:spPr>
          <a:xfrm>
            <a:off x="493882" y="83930"/>
            <a:ext cx="9025756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5000" b="0">
                <a:solidFill>
                  <a:srgbClr val="82368C"/>
                </a:solidFill>
                <a:latin typeface="Arimo Bold"/>
                <a:ea typeface="Arimo Bold"/>
                <a:cs typeface="Arimo Bold"/>
                <a:sym typeface="Arimo Bold"/>
              </a:defRPr>
            </a:lvl1pPr>
          </a:lstStyle>
          <a:p>
            <a:r>
              <a:rPr lang="nl-NL" b="1" dirty="0"/>
              <a:t>Samenvattend</a:t>
            </a:r>
            <a:endParaRPr sz="20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5" name="Afbeelding 4" descr="Afbeelding met tekening, tekenfilm, kunst&#10;&#10;Door AI gegenereerde inhoud is mogelijk onjuist.">
            <a:extLst>
              <a:ext uri="{FF2B5EF4-FFF2-40B4-BE49-F238E27FC236}">
                <a16:creationId xmlns:a16="http://schemas.microsoft.com/office/drawing/2014/main" id="{E4319EF6-1B85-7007-621A-F9A00B400D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3" r="16266"/>
          <a:stretch>
            <a:fillRect/>
          </a:stretch>
        </p:blipFill>
        <p:spPr>
          <a:xfrm>
            <a:off x="8316187" y="-20009"/>
            <a:ext cx="4344601" cy="6915839"/>
          </a:xfrm>
          <a:prstGeom prst="rect">
            <a:avLst/>
          </a:prstGeom>
        </p:spPr>
      </p:pic>
      <p:pic>
        <p:nvPicPr>
          <p:cNvPr id="132" name="Image" descr="Image">
            <a:extLst>
              <a:ext uri="{FF2B5EF4-FFF2-40B4-BE49-F238E27FC236}">
                <a16:creationId xmlns:a16="http://schemas.microsoft.com/office/drawing/2014/main" id="{E55C76D2-32F9-15BF-FCFE-9710F9BBF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6000"/>
            <a:ext cx="121920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Afbeelding 1" descr="Afbeelding met tekst, grafische vormgeving, Graphics, ontwerp&#10;&#10;Automatisch gegenereerde beschrijving">
            <a:extLst>
              <a:ext uri="{FF2B5EF4-FFF2-40B4-BE49-F238E27FC236}">
                <a16:creationId xmlns:a16="http://schemas.microsoft.com/office/drawing/2014/main" id="{B7947F2F-6F81-237C-F682-CABF7F6235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260" y="0"/>
            <a:ext cx="2240868" cy="2240868"/>
          </a:xfrm>
          <a:prstGeom prst="rect">
            <a:avLst/>
          </a:prstGeom>
        </p:spPr>
      </p:pic>
      <p:sp>
        <p:nvSpPr>
          <p:cNvPr id="7" name="Opsomming">
            <a:extLst>
              <a:ext uri="{FF2B5EF4-FFF2-40B4-BE49-F238E27FC236}">
                <a16:creationId xmlns:a16="http://schemas.microsoft.com/office/drawing/2014/main" id="{A1930E52-3B08-7973-53F6-05E69A37CC7F}"/>
              </a:ext>
            </a:extLst>
          </p:cNvPr>
          <p:cNvSpPr txBox="1"/>
          <p:nvPr/>
        </p:nvSpPr>
        <p:spPr>
          <a:xfrm>
            <a:off x="848817" y="4341672"/>
            <a:ext cx="7237539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5000" b="0">
                <a:solidFill>
                  <a:srgbClr val="82368C"/>
                </a:solidFill>
                <a:latin typeface="Arimo Bold"/>
                <a:ea typeface="Arimo Bold"/>
                <a:cs typeface="Arimo Bold"/>
                <a:sym typeface="Arimo Bold"/>
              </a:defRPr>
            </a:lvl1pPr>
          </a:lstStyle>
          <a:p>
            <a:endParaRPr sz="36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Afbeelding 2" descr="Afbeelding met tekst, schermopname, Lettertype, ontwerp&#10;&#10;Door AI gegenereerde inhoud is mogelijk onjuist.">
            <a:extLst>
              <a:ext uri="{FF2B5EF4-FFF2-40B4-BE49-F238E27FC236}">
                <a16:creationId xmlns:a16="http://schemas.microsoft.com/office/drawing/2014/main" id="{7C87371B-0546-7740-5FBF-0BF72843534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7988" b="43592"/>
          <a:stretch>
            <a:fillRect/>
          </a:stretch>
        </p:blipFill>
        <p:spPr>
          <a:xfrm>
            <a:off x="513889" y="1204928"/>
            <a:ext cx="9005749" cy="545256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94B1619-9824-CA30-C82E-811A378B4A2C}"/>
              </a:ext>
            </a:extLst>
          </p:cNvPr>
          <p:cNvSpPr txBox="1"/>
          <p:nvPr/>
        </p:nvSpPr>
        <p:spPr>
          <a:xfrm>
            <a:off x="425555" y="812335"/>
            <a:ext cx="80840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i="1" dirty="0"/>
              <a:t>Manieren waarop arts in health welzijn ondersteunt, besproken in de </a:t>
            </a:r>
            <a:r>
              <a:rPr lang="nl-NL" sz="1400" i="1" dirty="0" err="1"/>
              <a:t>whitepaper</a:t>
            </a:r>
            <a:endParaRPr lang="nl-NL" sz="1400" i="1" dirty="0"/>
          </a:p>
        </p:txBody>
      </p:sp>
    </p:spTree>
    <p:extLst>
      <p:ext uri="{BB962C8B-B14F-4D97-AF65-F5344CB8AC3E}">
        <p14:creationId xmlns:p14="http://schemas.microsoft.com/office/powerpoint/2010/main" val="269273567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b0fa9f-a475-4840-9154-61368002043a" xsi:nil="true"/>
    <lcf76f155ced4ddcb4097134ff3c332f xmlns="039c9c7d-ff9d-4f6f-a314-a9aacc924bc7">
      <Terms xmlns="http://schemas.microsoft.com/office/infopath/2007/PartnerControls"/>
    </lcf76f155ced4ddcb4097134ff3c332f>
    <SharedWithUsers xmlns="9db0fa9f-a475-4840-9154-61368002043a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73558FB1715C46BF5B1D647F247498" ma:contentTypeVersion="19" ma:contentTypeDescription="Een nieuw document maken." ma:contentTypeScope="" ma:versionID="acf0817c520d7e47f5016f4da9bb22d4">
  <xsd:schema xmlns:xsd="http://www.w3.org/2001/XMLSchema" xmlns:xs="http://www.w3.org/2001/XMLSchema" xmlns:p="http://schemas.microsoft.com/office/2006/metadata/properties" xmlns:ns2="8c1fd733-d49b-4456-a35f-dc34d381d3dc" xmlns:ns3="9db0fa9f-a475-4840-9154-61368002043a" xmlns:ns4="2e21db85-f476-4410-8a64-7580efa975d4" xmlns:ns5="039c9c7d-ff9d-4f6f-a314-a9aacc924bc7" targetNamespace="http://schemas.microsoft.com/office/2006/metadata/properties" ma:root="true" ma:fieldsID="364eef8c60fe281d1b89c022a331bbb7" ns2:_="" ns3:_="" ns4:_="" ns5:_="">
    <xsd:import namespace="8c1fd733-d49b-4456-a35f-dc34d381d3dc"/>
    <xsd:import namespace="9db0fa9f-a475-4840-9154-61368002043a"/>
    <xsd:import namespace="2e21db85-f476-4410-8a64-7580efa975d4"/>
    <xsd:import namespace="039c9c7d-ff9d-4f6f-a314-a9aacc924b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4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5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5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fd733-d49b-4456-a35f-dc34d381d3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b0fa9f-a475-4840-9154-613680020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23" nillable="true" ma:displayName="Taxonomy Catch All Column" ma:hidden="true" ma:list="{127ca265-9fa5-4c40-81a3-e0e0e51512e2}" ma:internalName="TaxCatchAll" ma:showField="CatchAllData" ma:web="9db0fa9f-a475-4840-9154-6136800204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1db85-f476-4410-8a64-7580efa975d4" elementFormDefault="qualified">
    <xsd:import namespace="http://schemas.microsoft.com/office/2006/documentManagement/types"/>
    <xsd:import namespace="http://schemas.microsoft.com/office/infopath/2007/PartnerControls"/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9c9c7d-ff9d-4f6f-a314-a9aacc924bc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1086972-192a-4f9a-97c7-b657ef002d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6A79C5-5BA1-451F-B592-314AA94C7F26}">
  <ds:schemaRefs>
    <ds:schemaRef ds:uri="http://schemas.microsoft.com/office/2006/metadata/properties"/>
    <ds:schemaRef ds:uri="http://schemas.microsoft.com/office/infopath/2007/PartnerControls"/>
    <ds:schemaRef ds:uri="6940db12-4f9c-4ba4-ae16-b61d646dab4c"/>
    <ds:schemaRef ds:uri="be201ff7-2243-4fe2-b6e2-3405d5ebfbdd"/>
  </ds:schemaRefs>
</ds:datastoreItem>
</file>

<file path=customXml/itemProps2.xml><?xml version="1.0" encoding="utf-8"?>
<ds:datastoreItem xmlns:ds="http://schemas.openxmlformats.org/officeDocument/2006/customXml" ds:itemID="{32E429AC-5862-4A7B-AE3F-2F2A999067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041D8F-0686-436F-99B0-F6E83BE5AE37}"/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569</Words>
  <Application>Microsoft Office PowerPoint</Application>
  <PresentationFormat>Breedbeeld</PresentationFormat>
  <Paragraphs>78</Paragraphs>
  <Slides>12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Arimo</vt:lpstr>
      <vt:lpstr>Courier New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Simone Koelman</dc:creator>
  <cp:lastModifiedBy>Simone Koelman</cp:lastModifiedBy>
  <cp:revision>1</cp:revision>
  <dcterms:created xsi:type="dcterms:W3CDTF">2025-11-10T11:32:13Z</dcterms:created>
  <dcterms:modified xsi:type="dcterms:W3CDTF">2025-11-20T07:57:09Z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0x0101009573558FB1715C46BF5B1D647F247498</vt:lpwstr>
  </property>
  <property fmtid="{D5CDD505-2E9C-101B-9397-08002B2CF9AE}" pid="3" name="MediaServiceImageTags">
    <vt:lpwstr/>
  </property>
</Properties>
</file>